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5"/>
  </p:sldMasterIdLst>
  <p:notesMasterIdLst>
    <p:notesMasterId r:id="rId18"/>
  </p:notesMasterIdLst>
  <p:sldIdLst>
    <p:sldId id="256" r:id="rId6"/>
    <p:sldId id="257" r:id="rId7"/>
    <p:sldId id="258" r:id="rId8"/>
    <p:sldId id="270" r:id="rId9"/>
    <p:sldId id="261" r:id="rId10"/>
    <p:sldId id="273" r:id="rId11"/>
    <p:sldId id="271" r:id="rId12"/>
    <p:sldId id="263" r:id="rId13"/>
    <p:sldId id="274" r:id="rId14"/>
    <p:sldId id="265" r:id="rId15"/>
    <p:sldId id="269" r:id="rId16"/>
    <p:sldId id="267" r:id="rId17"/>
  </p:sldIdLst>
  <p:sldSz cx="14630400" cy="8229600"/>
  <p:notesSz cx="8229600" cy="14630400"/>
  <p:embeddedFontLst>
    <p:embeddedFont>
      <p:font typeface="Inter" panose="02000503000000020004" pitchFamily="2" charset="0"/>
      <p:regular r:id="rId19"/>
      <p:bold r:id="rId20"/>
      <p:italic r:id="rId21"/>
      <p:boldItalic r:id="rId22"/>
    </p:embeddedFont>
    <p:embeddedFont>
      <p:font typeface="Inter Bold" panose="02000503000000020004" pitchFamily="2" charset="0"/>
      <p:bold r:id="rId23"/>
    </p:embeddedFont>
    <p:embeddedFont>
      <p:font typeface="Inter Light" panose="02000503000000020004" pitchFamily="2" charset="0"/>
      <p:regular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4445CA-FF78-A013-E43D-CF6F76D4F458}" v="2" dt="2026-06-15T09:32:53.645"/>
    <p1510:client id="{A514BA96-9B17-4384-9E1B-4769C3A05296}" v="79" dt="2026-06-15T03:34:36.6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3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6.fntdata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1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4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7A12B7-7245-4A51-9B3E-1374311668A8}" type="doc">
      <dgm:prSet loTypeId="urn:microsoft.com/office/officeart/2005/8/layout/radial1#1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fi-FI"/>
        </a:p>
      </dgm:t>
    </dgm:pt>
    <dgm:pt modelId="{D0C5B72F-1BCB-4E2D-9696-6316D9621790}">
      <dgm:prSet/>
      <dgm:spPr/>
      <dgm:t>
        <a:bodyPr/>
        <a:lstStyle/>
        <a:p>
          <a:endParaRPr altLang="en-US" dirty="0"/>
        </a:p>
      </dgm:t>
    </dgm:pt>
    <dgm:pt modelId="{6A593E71-5815-46F4-BED8-FD7CC622CDED}" type="parTrans" cxnId="{5006E2F1-E6DE-403E-9884-989EAF44BC6C}">
      <dgm:prSet/>
      <dgm:spPr/>
      <dgm:t>
        <a:bodyPr/>
        <a:lstStyle/>
        <a:p>
          <a:endParaRPr lang="fi-FI"/>
        </a:p>
      </dgm:t>
    </dgm:pt>
    <dgm:pt modelId="{6D2A6238-4EED-45B1-A734-EAFE8CF98F13}" type="sibTrans" cxnId="{5006E2F1-E6DE-403E-9884-989EAF44BC6C}">
      <dgm:prSet/>
      <dgm:spPr/>
      <dgm:t>
        <a:bodyPr/>
        <a:lstStyle/>
        <a:p>
          <a:endParaRPr lang="fi-FI"/>
        </a:p>
      </dgm:t>
    </dgm:pt>
    <dgm:pt modelId="{6CBF6B4B-F9BE-42AC-BD3D-2C6C3CD992A3}">
      <dgm:prSet phldrT="[Teksti]" custT="1"/>
      <dgm:spPr/>
      <dgm:t>
        <a:bodyPr/>
        <a:lstStyle/>
        <a:p>
          <a:endParaRPr lang="fi-FI" sz="1200" dirty="0"/>
        </a:p>
      </dgm:t>
    </dgm:pt>
    <dgm:pt modelId="{38101BD3-1758-44DD-847F-A902C18A7FCD}" type="parTrans" cxnId="{DCF73633-ED9B-4F05-9595-FB09C0DEB8EC}">
      <dgm:prSet/>
      <dgm:spPr/>
      <dgm:t>
        <a:bodyPr/>
        <a:lstStyle/>
        <a:p>
          <a:endParaRPr lang="fi-FI"/>
        </a:p>
      </dgm:t>
    </dgm:pt>
    <dgm:pt modelId="{A0BFFB2D-44C5-4EA4-B3F3-4CEEC35CA02A}" type="sibTrans" cxnId="{DCF73633-ED9B-4F05-9595-FB09C0DEB8EC}">
      <dgm:prSet/>
      <dgm:spPr/>
      <dgm:t>
        <a:bodyPr/>
        <a:lstStyle/>
        <a:p>
          <a:endParaRPr lang="fi-FI"/>
        </a:p>
      </dgm:t>
    </dgm:pt>
    <dgm:pt modelId="{699CB314-B046-423B-B422-001E718FD7E9}">
      <dgm:prSet phldrT="[Teksti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fi-FI" dirty="0"/>
            <a:t>Kehittyvä ammattiosaaminen</a:t>
          </a:r>
          <a:endParaRPr dirty="0"/>
        </a:p>
      </dgm:t>
    </dgm:pt>
    <dgm:pt modelId="{DFDFDFEE-78BB-4D71-A2C4-7E5AB062277F}" type="parTrans" cxnId="{40979977-199D-421B-AEBB-809A91063897}">
      <dgm:prSet/>
      <dgm:spPr/>
      <dgm:t>
        <a:bodyPr/>
        <a:lstStyle/>
        <a:p>
          <a:endParaRPr lang="fi-FI"/>
        </a:p>
      </dgm:t>
    </dgm:pt>
    <dgm:pt modelId="{9D21BE30-CAE8-4BAB-8D8F-F2664B334ADC}" type="sibTrans" cxnId="{40979977-199D-421B-AEBB-809A91063897}">
      <dgm:prSet/>
      <dgm:spPr/>
      <dgm:t>
        <a:bodyPr/>
        <a:lstStyle/>
        <a:p>
          <a:endParaRPr lang="fi-FI"/>
        </a:p>
      </dgm:t>
    </dgm:pt>
    <dgm:pt modelId="{C90D93F7-9002-4211-B44D-8C6A3A7D8998}">
      <dgm:prSet phldrT="[Teksti]" custT="1"/>
      <dgm:spPr/>
      <dgm:t>
        <a:bodyPr/>
        <a:lstStyle/>
        <a:p>
          <a:endParaRPr lang="fi-FI" sz="1200" dirty="0"/>
        </a:p>
      </dgm:t>
    </dgm:pt>
    <dgm:pt modelId="{6AA974A9-DCFD-4D00-989C-6A24EF7F5F55}" type="parTrans" cxnId="{F12D9C96-E8FA-47D3-ACD8-24F497FE577B}">
      <dgm:prSet/>
      <dgm:spPr/>
      <dgm:t>
        <a:bodyPr/>
        <a:lstStyle/>
        <a:p>
          <a:endParaRPr lang="fi-FI"/>
        </a:p>
      </dgm:t>
    </dgm:pt>
    <dgm:pt modelId="{EA57F085-423A-4602-8294-D94FC0BF653B}" type="sibTrans" cxnId="{F12D9C96-E8FA-47D3-ACD8-24F497FE577B}">
      <dgm:prSet/>
      <dgm:spPr/>
      <dgm:t>
        <a:bodyPr/>
        <a:lstStyle/>
        <a:p>
          <a:endParaRPr lang="fi-FI"/>
        </a:p>
      </dgm:t>
    </dgm:pt>
    <dgm:pt modelId="{4C03E7D8-7E3C-4D00-8FBE-2E75B5554E17}">
      <dgm:prSet phldrT="[Teksti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sz="1100" dirty="0"/>
        </a:p>
      </dgm:t>
    </dgm:pt>
    <dgm:pt modelId="{F2AFBC64-E462-428D-ADC7-56523B1235D0}" type="parTrans" cxnId="{75043094-BBCB-44F2-A3DF-C0B763753A19}">
      <dgm:prSet/>
      <dgm:spPr/>
      <dgm:t>
        <a:bodyPr/>
        <a:lstStyle/>
        <a:p>
          <a:endParaRPr lang="fi-FI"/>
        </a:p>
      </dgm:t>
    </dgm:pt>
    <dgm:pt modelId="{A6B0C814-6E4E-4359-A744-FF61C2F66C07}" type="sibTrans" cxnId="{75043094-BBCB-44F2-A3DF-C0B763753A19}">
      <dgm:prSet/>
      <dgm:spPr/>
      <dgm:t>
        <a:bodyPr/>
        <a:lstStyle/>
        <a:p>
          <a:endParaRPr lang="fi-FI"/>
        </a:p>
      </dgm:t>
    </dgm:pt>
    <dgm:pt modelId="{77577580-6DBC-44F1-8EEF-A31895044898}">
      <dgm:prSet phldrT="[Teksti]" custT="1"/>
      <dgm:spPr/>
      <dgm:t>
        <a:bodyPr/>
        <a:lstStyle/>
        <a:p>
          <a:endParaRPr lang="fi-FI" sz="1200" dirty="0"/>
        </a:p>
      </dgm:t>
    </dgm:pt>
    <dgm:pt modelId="{2304497D-CA26-4828-8960-10977648EB59}" type="parTrans" cxnId="{2B46FEF0-9EEB-4CF2-92DD-EDFB310F2D80}">
      <dgm:prSet/>
      <dgm:spPr/>
      <dgm:t>
        <a:bodyPr/>
        <a:lstStyle/>
        <a:p>
          <a:endParaRPr lang="fi-FI"/>
        </a:p>
      </dgm:t>
    </dgm:pt>
    <dgm:pt modelId="{DECEF77E-6647-4FD5-AA3D-B34C8692FDB4}" type="sibTrans" cxnId="{2B46FEF0-9EEB-4CF2-92DD-EDFB310F2D80}">
      <dgm:prSet/>
      <dgm:spPr/>
      <dgm:t>
        <a:bodyPr/>
        <a:lstStyle/>
        <a:p>
          <a:endParaRPr lang="fi-FI"/>
        </a:p>
      </dgm:t>
    </dgm:pt>
    <dgm:pt modelId="{0EFBF392-58B7-4436-AA7B-A6B088FCD3AB}">
      <dgm:prSet phldrT="[Teksti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sz="6500" dirty="0"/>
        </a:p>
      </dgm:t>
    </dgm:pt>
    <dgm:pt modelId="{D5E17352-5145-48BB-B521-D6D7AED2A7DF}" type="parTrans" cxnId="{D09193E9-528A-4630-BBED-61A60B2E5F5D}">
      <dgm:prSet/>
      <dgm:spPr/>
      <dgm:t>
        <a:bodyPr/>
        <a:lstStyle/>
        <a:p>
          <a:endParaRPr lang="fi-FI"/>
        </a:p>
      </dgm:t>
    </dgm:pt>
    <dgm:pt modelId="{60586DE7-D774-492B-9DFE-B7C5D150BA6D}" type="sibTrans" cxnId="{D09193E9-528A-4630-BBED-61A60B2E5F5D}">
      <dgm:prSet/>
      <dgm:spPr/>
      <dgm:t>
        <a:bodyPr/>
        <a:lstStyle/>
        <a:p>
          <a:endParaRPr lang="fi-FI"/>
        </a:p>
      </dgm:t>
    </dgm:pt>
    <dgm:pt modelId="{0B8DA91C-C5C8-4531-9097-B8ACA8A25656}">
      <dgm:prSet phldrT="[Teksti]" custT="1"/>
      <dgm:spPr/>
      <dgm:t>
        <a:bodyPr/>
        <a:lstStyle/>
        <a:p>
          <a:endParaRPr lang="fi-FI" sz="1200" dirty="0"/>
        </a:p>
      </dgm:t>
    </dgm:pt>
    <dgm:pt modelId="{CB4975A9-6A3A-4BFE-BD3E-CD27E46BD722}" type="parTrans" cxnId="{D63E8EB0-A1F6-4A18-BAC9-0FB9A2204B23}">
      <dgm:prSet/>
      <dgm:spPr/>
      <dgm:t>
        <a:bodyPr/>
        <a:lstStyle/>
        <a:p>
          <a:endParaRPr lang="fi-FI"/>
        </a:p>
      </dgm:t>
    </dgm:pt>
    <dgm:pt modelId="{1633B8A9-170B-4529-851B-4B90AC0B861C}" type="sibTrans" cxnId="{D63E8EB0-A1F6-4A18-BAC9-0FB9A2204B23}">
      <dgm:prSet/>
      <dgm:spPr/>
      <dgm:t>
        <a:bodyPr/>
        <a:lstStyle/>
        <a:p>
          <a:endParaRPr lang="fi-FI"/>
        </a:p>
      </dgm:t>
    </dgm:pt>
    <dgm:pt modelId="{9E2D4B69-C1CC-4C9D-94AF-B57B472DE2FF}">
      <dgm:prSet phldrT="[Teksti]" custT="1"/>
      <dgm:spPr/>
      <dgm:t>
        <a:bodyPr/>
        <a:lstStyle/>
        <a:p>
          <a:endParaRPr lang="fi-FI" sz="1200" dirty="0"/>
        </a:p>
      </dgm:t>
    </dgm:pt>
    <dgm:pt modelId="{5ED66A6D-6981-43D2-956D-7926EE45D6DB}" type="parTrans" cxnId="{BC10694F-1438-4590-AACF-936556A9DBFD}">
      <dgm:prSet/>
      <dgm:spPr/>
      <dgm:t>
        <a:bodyPr/>
        <a:lstStyle/>
        <a:p>
          <a:endParaRPr lang="fi-FI"/>
        </a:p>
      </dgm:t>
    </dgm:pt>
    <dgm:pt modelId="{62A3F8C0-B1A2-422F-951D-0C5C93701E5E}" type="sibTrans" cxnId="{BC10694F-1438-4590-AACF-936556A9DBFD}">
      <dgm:prSet/>
      <dgm:spPr/>
      <dgm:t>
        <a:bodyPr/>
        <a:lstStyle/>
        <a:p>
          <a:endParaRPr lang="fi-FI"/>
        </a:p>
      </dgm:t>
    </dgm:pt>
    <dgm:pt modelId="{20CF8F34-B19C-44F5-B33D-72E3AE3B2029}">
      <dgm:prSet phldrT="[Teksti]" custT="1"/>
      <dgm:spPr/>
      <dgm:t>
        <a:bodyPr/>
        <a:lstStyle/>
        <a:p>
          <a:endParaRPr lang="fi-FI" sz="1200" dirty="0"/>
        </a:p>
      </dgm:t>
    </dgm:pt>
    <dgm:pt modelId="{21F7D2E8-EE64-4F3E-9303-FD970174D99C}" type="parTrans" cxnId="{83BFEF25-F809-4895-940A-8BB314250A44}">
      <dgm:prSet/>
      <dgm:spPr/>
      <dgm:t>
        <a:bodyPr/>
        <a:lstStyle/>
        <a:p>
          <a:endParaRPr lang="fi-FI"/>
        </a:p>
      </dgm:t>
    </dgm:pt>
    <dgm:pt modelId="{2BE13BBA-8627-49D3-8F8D-549FA85493BA}" type="sibTrans" cxnId="{83BFEF25-F809-4895-940A-8BB314250A44}">
      <dgm:prSet/>
      <dgm:spPr/>
      <dgm:t>
        <a:bodyPr/>
        <a:lstStyle/>
        <a:p>
          <a:endParaRPr lang="fi-FI"/>
        </a:p>
      </dgm:t>
    </dgm:pt>
    <dgm:pt modelId="{80BE9015-234B-4F67-B1CB-18B82FCFF240}">
      <dgm:prSet phldrT="[Teksti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sz="6500" dirty="0"/>
        </a:p>
      </dgm:t>
    </dgm:pt>
    <dgm:pt modelId="{06DDA28C-A282-4EA2-9279-2FD3417D684B}" type="parTrans" cxnId="{4876C043-B939-4465-A242-BDD38108BB7D}">
      <dgm:prSet/>
      <dgm:spPr/>
      <dgm:t>
        <a:bodyPr/>
        <a:lstStyle/>
        <a:p>
          <a:endParaRPr lang="fi-FI"/>
        </a:p>
      </dgm:t>
    </dgm:pt>
    <dgm:pt modelId="{881A1570-EF35-4BEB-A53F-14133DB438E3}" type="sibTrans" cxnId="{4876C043-B939-4465-A242-BDD38108BB7D}">
      <dgm:prSet/>
      <dgm:spPr/>
      <dgm:t>
        <a:bodyPr/>
        <a:lstStyle/>
        <a:p>
          <a:endParaRPr lang="fi-FI"/>
        </a:p>
      </dgm:t>
    </dgm:pt>
    <dgm:pt modelId="{9FBEB2A7-557B-475A-ADAB-12D560F35617}">
      <dgm:prSet phldrT="[Teksti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fi-FI" dirty="0"/>
        </a:p>
      </dgm:t>
    </dgm:pt>
    <dgm:pt modelId="{87D76159-9191-43B2-9DF5-926DC89FCF3D}" type="parTrans" cxnId="{0CCEF8B1-8B48-4911-8A30-3FDEFABFA8D2}">
      <dgm:prSet/>
      <dgm:spPr/>
      <dgm:t>
        <a:bodyPr/>
        <a:lstStyle/>
        <a:p>
          <a:endParaRPr lang="fi-FI"/>
        </a:p>
      </dgm:t>
    </dgm:pt>
    <dgm:pt modelId="{5FB224AB-1A78-40CC-83B2-A1C2EC29994E}" type="sibTrans" cxnId="{0CCEF8B1-8B48-4911-8A30-3FDEFABFA8D2}">
      <dgm:prSet/>
      <dgm:spPr/>
      <dgm:t>
        <a:bodyPr/>
        <a:lstStyle/>
        <a:p>
          <a:endParaRPr lang="fi-FI"/>
        </a:p>
      </dgm:t>
    </dgm:pt>
    <dgm:pt modelId="{7696C410-2C0B-48CE-B758-1F25AB27AE09}" type="pres">
      <dgm:prSet presAssocID="{487A12B7-7245-4A51-9B3E-1374311668A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14E24AE-AC05-46E3-B364-8D6FADE9706C}" type="pres">
      <dgm:prSet presAssocID="{699CB314-B046-423B-B422-001E718FD7E9}" presName="centerShape" presStyleLbl="node0" presStyleIdx="0" presStyleCnt="1" custScaleX="140161" custScaleY="130420"/>
      <dgm:spPr/>
    </dgm:pt>
    <dgm:pt modelId="{7F2D754F-3D83-4F75-89B7-1EEB50A5FB10}" type="pres">
      <dgm:prSet presAssocID="{6AA974A9-DCFD-4D00-989C-6A24EF7F5F55}" presName="Name9" presStyleLbl="parChTrans1D2" presStyleIdx="0" presStyleCnt="9"/>
      <dgm:spPr/>
    </dgm:pt>
    <dgm:pt modelId="{49D57570-CF9B-4F66-A14F-29E2F2A9CE34}" type="pres">
      <dgm:prSet presAssocID="{6AA974A9-DCFD-4D00-989C-6A24EF7F5F55}" presName="connTx" presStyleLbl="parChTrans1D2" presStyleIdx="0" presStyleCnt="9"/>
      <dgm:spPr/>
    </dgm:pt>
    <dgm:pt modelId="{73DCE3FB-1A15-4C44-9116-6E496657B58B}" type="pres">
      <dgm:prSet presAssocID="{C90D93F7-9002-4211-B44D-8C6A3A7D8998}" presName="node" presStyleLbl="node1" presStyleIdx="0" presStyleCnt="9" custScaleX="148821" custRadScaleRad="96634" custRadScaleInc="-42013">
        <dgm:presLayoutVars>
          <dgm:bulletEnabled val="1"/>
        </dgm:presLayoutVars>
      </dgm:prSet>
      <dgm:spPr/>
    </dgm:pt>
    <dgm:pt modelId="{DE69FFE5-3AD5-41E1-B289-547A18A80891}" type="pres">
      <dgm:prSet presAssocID="{F2AFBC64-E462-428D-ADC7-56523B1235D0}" presName="Name9" presStyleLbl="parChTrans1D2" presStyleIdx="1" presStyleCnt="9"/>
      <dgm:spPr/>
    </dgm:pt>
    <dgm:pt modelId="{7DFABD97-6B7D-41D3-9C5D-E00AEC56678D}" type="pres">
      <dgm:prSet presAssocID="{F2AFBC64-E462-428D-ADC7-56523B1235D0}" presName="connTx" presStyleLbl="parChTrans1D2" presStyleIdx="1" presStyleCnt="9"/>
      <dgm:spPr/>
    </dgm:pt>
    <dgm:pt modelId="{59BE9C88-8DF8-4EE0-8C8F-2E9D769853CD}" type="pres">
      <dgm:prSet presAssocID="{4C03E7D8-7E3C-4D00-8FBE-2E75B5554E17}" presName="node" presStyleLbl="node1" presStyleIdx="1" presStyleCnt="9" custRadScaleRad="172417" custRadScaleInc="42169">
        <dgm:presLayoutVars>
          <dgm:bulletEnabled val="1"/>
        </dgm:presLayoutVars>
      </dgm:prSet>
      <dgm:spPr/>
    </dgm:pt>
    <dgm:pt modelId="{C8177C23-17A8-46DB-87CC-72E53106CC07}" type="pres">
      <dgm:prSet presAssocID="{2304497D-CA26-4828-8960-10977648EB59}" presName="Name9" presStyleLbl="parChTrans1D2" presStyleIdx="2" presStyleCnt="9"/>
      <dgm:spPr/>
    </dgm:pt>
    <dgm:pt modelId="{0BB21B2F-C1AE-4DBC-BB40-13D44B0B8ECB}" type="pres">
      <dgm:prSet presAssocID="{2304497D-CA26-4828-8960-10977648EB59}" presName="connTx" presStyleLbl="parChTrans1D2" presStyleIdx="2" presStyleCnt="9"/>
      <dgm:spPr/>
    </dgm:pt>
    <dgm:pt modelId="{6F3334DF-E941-4A72-8AB9-FD000CE80881}" type="pres">
      <dgm:prSet presAssocID="{77577580-6DBC-44F1-8EEF-A31895044898}" presName="node" presStyleLbl="node1" presStyleIdx="2" presStyleCnt="9" custRadScaleRad="187288" custRadScaleInc="-32645">
        <dgm:presLayoutVars>
          <dgm:bulletEnabled val="1"/>
        </dgm:presLayoutVars>
      </dgm:prSet>
      <dgm:spPr/>
    </dgm:pt>
    <dgm:pt modelId="{2CB74855-4BA5-462B-8527-8F918D935DF7}" type="pres">
      <dgm:prSet presAssocID="{D5E17352-5145-48BB-B521-D6D7AED2A7DF}" presName="Name9" presStyleLbl="parChTrans1D2" presStyleIdx="3" presStyleCnt="9"/>
      <dgm:spPr/>
    </dgm:pt>
    <dgm:pt modelId="{A8224793-2B44-453F-AC9F-6DF9B151D040}" type="pres">
      <dgm:prSet presAssocID="{D5E17352-5145-48BB-B521-D6D7AED2A7DF}" presName="connTx" presStyleLbl="parChTrans1D2" presStyleIdx="3" presStyleCnt="9"/>
      <dgm:spPr/>
    </dgm:pt>
    <dgm:pt modelId="{C2C768AE-4FD5-446F-B31C-CD1B6CFEC870}" type="pres">
      <dgm:prSet presAssocID="{0EFBF392-58B7-4436-AA7B-A6B088FCD3AB}" presName="node" presStyleLbl="node1" presStyleIdx="3" presStyleCnt="9" custScaleX="112623" custRadScaleRad="188950" custRadScaleInc="-110594">
        <dgm:presLayoutVars>
          <dgm:bulletEnabled val="1"/>
        </dgm:presLayoutVars>
      </dgm:prSet>
      <dgm:spPr/>
    </dgm:pt>
    <dgm:pt modelId="{D052C3AE-48EE-4F7A-B9B6-A82657A657AA}" type="pres">
      <dgm:prSet presAssocID="{CB4975A9-6A3A-4BFE-BD3E-CD27E46BD722}" presName="Name9" presStyleLbl="parChTrans1D2" presStyleIdx="4" presStyleCnt="9"/>
      <dgm:spPr/>
    </dgm:pt>
    <dgm:pt modelId="{DA8D2F3C-907B-4437-965B-827CBFAC2F8D}" type="pres">
      <dgm:prSet presAssocID="{CB4975A9-6A3A-4BFE-BD3E-CD27E46BD722}" presName="connTx" presStyleLbl="parChTrans1D2" presStyleIdx="4" presStyleCnt="9"/>
      <dgm:spPr/>
    </dgm:pt>
    <dgm:pt modelId="{01BF0A05-3CB2-4EAF-BC55-04F20576C071}" type="pres">
      <dgm:prSet presAssocID="{0B8DA91C-C5C8-4531-9097-B8ACA8A25656}" presName="node" presStyleLbl="node1" presStyleIdx="4" presStyleCnt="9" custScaleX="127167" custRadScaleRad="136203" custRadScaleInc="-209805">
        <dgm:presLayoutVars>
          <dgm:bulletEnabled val="1"/>
        </dgm:presLayoutVars>
      </dgm:prSet>
      <dgm:spPr/>
    </dgm:pt>
    <dgm:pt modelId="{A7CF9B32-2738-43D0-B720-83A005AAFA23}" type="pres">
      <dgm:prSet presAssocID="{5ED66A6D-6981-43D2-956D-7926EE45D6DB}" presName="Name9" presStyleLbl="parChTrans1D2" presStyleIdx="5" presStyleCnt="9"/>
      <dgm:spPr/>
    </dgm:pt>
    <dgm:pt modelId="{6ED39920-F725-42FD-A54B-D3E00631ECBC}" type="pres">
      <dgm:prSet presAssocID="{5ED66A6D-6981-43D2-956D-7926EE45D6DB}" presName="connTx" presStyleLbl="parChTrans1D2" presStyleIdx="5" presStyleCnt="9"/>
      <dgm:spPr/>
    </dgm:pt>
    <dgm:pt modelId="{B19F68F4-5FDE-435C-92FC-1A16F1C46127}" type="pres">
      <dgm:prSet presAssocID="{9E2D4B69-C1CC-4C9D-94AF-B57B472DE2FF}" presName="node" presStyleLbl="node1" presStyleIdx="5" presStyleCnt="9" custRadScaleRad="141461" custRadScaleInc="40018">
        <dgm:presLayoutVars>
          <dgm:bulletEnabled val="1"/>
        </dgm:presLayoutVars>
      </dgm:prSet>
      <dgm:spPr/>
    </dgm:pt>
    <dgm:pt modelId="{A3B12346-B0A7-495B-8E34-D2C073573679}" type="pres">
      <dgm:prSet presAssocID="{21F7D2E8-EE64-4F3E-9303-FD970174D99C}" presName="Name9" presStyleLbl="parChTrans1D2" presStyleIdx="6" presStyleCnt="9"/>
      <dgm:spPr/>
    </dgm:pt>
    <dgm:pt modelId="{1D81CEEA-25D5-496C-969B-73FD936EC0F4}" type="pres">
      <dgm:prSet presAssocID="{21F7D2E8-EE64-4F3E-9303-FD970174D99C}" presName="connTx" presStyleLbl="parChTrans1D2" presStyleIdx="6" presStyleCnt="9"/>
      <dgm:spPr/>
    </dgm:pt>
    <dgm:pt modelId="{D20AEF64-2B96-4224-96E4-0AFF02137697}" type="pres">
      <dgm:prSet presAssocID="{20CF8F34-B19C-44F5-B33D-72E3AE3B2029}" presName="node" presStyleLbl="node1" presStyleIdx="6" presStyleCnt="9" custRadScaleRad="178624" custRadScaleInc="-4331">
        <dgm:presLayoutVars>
          <dgm:bulletEnabled val="1"/>
        </dgm:presLayoutVars>
      </dgm:prSet>
      <dgm:spPr/>
    </dgm:pt>
    <dgm:pt modelId="{2A4C7D36-5651-43B9-B0E4-EACFF579E2C7}" type="pres">
      <dgm:prSet presAssocID="{06DDA28C-A282-4EA2-9279-2FD3417D684B}" presName="Name9" presStyleLbl="parChTrans1D2" presStyleIdx="7" presStyleCnt="9"/>
      <dgm:spPr/>
    </dgm:pt>
    <dgm:pt modelId="{E292AAFC-028F-4FE8-AFA4-3DAF532653FB}" type="pres">
      <dgm:prSet presAssocID="{06DDA28C-A282-4EA2-9279-2FD3417D684B}" presName="connTx" presStyleLbl="parChTrans1D2" presStyleIdx="7" presStyleCnt="9"/>
      <dgm:spPr/>
    </dgm:pt>
    <dgm:pt modelId="{4BF764B6-473C-4D0C-9F05-ED08826C6875}" type="pres">
      <dgm:prSet presAssocID="{80BE9015-234B-4F67-B1CB-18B82FCFF240}" presName="node" presStyleLbl="node1" presStyleIdx="7" presStyleCnt="9" custScaleX="104402" custRadScaleRad="149591" custRadScaleInc="-48384">
        <dgm:presLayoutVars>
          <dgm:bulletEnabled val="1"/>
        </dgm:presLayoutVars>
      </dgm:prSet>
      <dgm:spPr/>
    </dgm:pt>
    <dgm:pt modelId="{A9527CB9-D52B-41BD-9051-2A1F993F1771}" type="pres">
      <dgm:prSet presAssocID="{87D76159-9191-43B2-9DF5-926DC89FCF3D}" presName="Name9" presStyleLbl="parChTrans1D2" presStyleIdx="8" presStyleCnt="9"/>
      <dgm:spPr/>
    </dgm:pt>
    <dgm:pt modelId="{41D7E3F5-52BB-4E58-A4E3-500940049506}" type="pres">
      <dgm:prSet presAssocID="{87D76159-9191-43B2-9DF5-926DC89FCF3D}" presName="connTx" presStyleLbl="parChTrans1D2" presStyleIdx="8" presStyleCnt="9"/>
      <dgm:spPr/>
    </dgm:pt>
    <dgm:pt modelId="{F321EE3F-83C9-4C4D-A483-9F3188DF2D45}" type="pres">
      <dgm:prSet presAssocID="{9FBEB2A7-557B-475A-ADAB-12D560F35617}" presName="node" presStyleLbl="node1" presStyleIdx="8" presStyleCnt="9" custScaleX="109661" custRadScaleRad="146499" custRadScaleInc="-113674">
        <dgm:presLayoutVars>
          <dgm:bulletEnabled val="1"/>
        </dgm:presLayoutVars>
      </dgm:prSet>
      <dgm:spPr/>
    </dgm:pt>
  </dgm:ptLst>
  <dgm:cxnLst>
    <dgm:cxn modelId="{BA000104-7981-484F-87DF-902DA3728CF3}" type="presOf" srcId="{80BE9015-234B-4F67-B1CB-18B82FCFF240}" destId="{4BF764B6-473C-4D0C-9F05-ED08826C6875}" srcOrd="0" destOrd="0" presId="urn:microsoft.com/office/officeart/2005/8/layout/radial1#1"/>
    <dgm:cxn modelId="{526A4004-8C22-4EF3-8A57-8E2626DE09B3}" type="presOf" srcId="{77577580-6DBC-44F1-8EEF-A31895044898}" destId="{6F3334DF-E941-4A72-8AB9-FD000CE80881}" srcOrd="0" destOrd="0" presId="urn:microsoft.com/office/officeart/2005/8/layout/radial1#1"/>
    <dgm:cxn modelId="{32252807-F89C-41CF-B3CA-46BA8CC7C6D4}" type="presOf" srcId="{F2AFBC64-E462-428D-ADC7-56523B1235D0}" destId="{7DFABD97-6B7D-41D3-9C5D-E00AEC56678D}" srcOrd="1" destOrd="0" presId="urn:microsoft.com/office/officeart/2005/8/layout/radial1#1"/>
    <dgm:cxn modelId="{0FBF4D0A-442D-4BDF-9430-28DB7B652630}" type="presOf" srcId="{CB4975A9-6A3A-4BFE-BD3E-CD27E46BD722}" destId="{DA8D2F3C-907B-4437-965B-827CBFAC2F8D}" srcOrd="1" destOrd="0" presId="urn:microsoft.com/office/officeart/2005/8/layout/radial1#1"/>
    <dgm:cxn modelId="{80B6020F-57BB-4F1A-9367-E15EAB5502BF}" type="presOf" srcId="{0EFBF392-58B7-4436-AA7B-A6B088FCD3AB}" destId="{C2C768AE-4FD5-446F-B31C-CD1B6CFEC870}" srcOrd="0" destOrd="0" presId="urn:microsoft.com/office/officeart/2005/8/layout/radial1#1"/>
    <dgm:cxn modelId="{A8FF7711-975B-4839-8F68-CE0AE0F671C3}" type="presOf" srcId="{5ED66A6D-6981-43D2-956D-7926EE45D6DB}" destId="{6ED39920-F725-42FD-A54B-D3E00631ECBC}" srcOrd="1" destOrd="0" presId="urn:microsoft.com/office/officeart/2005/8/layout/radial1#1"/>
    <dgm:cxn modelId="{C25BC418-1BA2-4B23-B414-83102171F7E1}" type="presOf" srcId="{21F7D2E8-EE64-4F3E-9303-FD970174D99C}" destId="{1D81CEEA-25D5-496C-969B-73FD936EC0F4}" srcOrd="1" destOrd="0" presId="urn:microsoft.com/office/officeart/2005/8/layout/radial1#1"/>
    <dgm:cxn modelId="{83BFEF25-F809-4895-940A-8BB314250A44}" srcId="{699CB314-B046-423B-B422-001E718FD7E9}" destId="{20CF8F34-B19C-44F5-B33D-72E3AE3B2029}" srcOrd="6" destOrd="0" parTransId="{21F7D2E8-EE64-4F3E-9303-FD970174D99C}" sibTransId="{2BE13BBA-8627-49D3-8F8D-549FA85493BA}"/>
    <dgm:cxn modelId="{ECC94732-F5BC-43F6-A540-E7D76D633503}" type="presOf" srcId="{487A12B7-7245-4A51-9B3E-1374311668A8}" destId="{7696C410-2C0B-48CE-B758-1F25AB27AE09}" srcOrd="0" destOrd="0" presId="urn:microsoft.com/office/officeart/2005/8/layout/radial1#1"/>
    <dgm:cxn modelId="{DCF73633-ED9B-4F05-9595-FB09C0DEB8EC}" srcId="{487A12B7-7245-4A51-9B3E-1374311668A8}" destId="{6CBF6B4B-F9BE-42AC-BD3D-2C6C3CD992A3}" srcOrd="1" destOrd="0" parTransId="{38101BD3-1758-44DD-847F-A902C18A7FCD}" sibTransId="{A0BFFB2D-44C5-4EA4-B3F3-4CEEC35CA02A}"/>
    <dgm:cxn modelId="{1729F139-B557-45F6-A8C5-5F356D3ED08F}" type="presOf" srcId="{5ED66A6D-6981-43D2-956D-7926EE45D6DB}" destId="{A7CF9B32-2738-43D0-B720-83A005AAFA23}" srcOrd="0" destOrd="0" presId="urn:microsoft.com/office/officeart/2005/8/layout/radial1#1"/>
    <dgm:cxn modelId="{E8849D3D-B30A-4F65-9534-20C5A0DC129F}" type="presOf" srcId="{2304497D-CA26-4828-8960-10977648EB59}" destId="{C8177C23-17A8-46DB-87CC-72E53106CC07}" srcOrd="0" destOrd="0" presId="urn:microsoft.com/office/officeart/2005/8/layout/radial1#1"/>
    <dgm:cxn modelId="{86922242-4CD7-4E6F-8D77-37E979185094}" type="presOf" srcId="{06DDA28C-A282-4EA2-9279-2FD3417D684B}" destId="{2A4C7D36-5651-43B9-B0E4-EACFF579E2C7}" srcOrd="0" destOrd="0" presId="urn:microsoft.com/office/officeart/2005/8/layout/radial1#1"/>
    <dgm:cxn modelId="{4876C043-B939-4465-A242-BDD38108BB7D}" srcId="{699CB314-B046-423B-B422-001E718FD7E9}" destId="{80BE9015-234B-4F67-B1CB-18B82FCFF240}" srcOrd="7" destOrd="0" parTransId="{06DDA28C-A282-4EA2-9279-2FD3417D684B}" sibTransId="{881A1570-EF35-4BEB-A53F-14133DB438E3}"/>
    <dgm:cxn modelId="{BC10694F-1438-4590-AACF-936556A9DBFD}" srcId="{699CB314-B046-423B-B422-001E718FD7E9}" destId="{9E2D4B69-C1CC-4C9D-94AF-B57B472DE2FF}" srcOrd="5" destOrd="0" parTransId="{5ED66A6D-6981-43D2-956D-7926EE45D6DB}" sibTransId="{62A3F8C0-B1A2-422F-951D-0C5C93701E5E}"/>
    <dgm:cxn modelId="{E475CA70-5059-4EDC-BFA6-B7F6EA454387}" type="presOf" srcId="{D5E17352-5145-48BB-B521-D6D7AED2A7DF}" destId="{A8224793-2B44-453F-AC9F-6DF9B151D040}" srcOrd="1" destOrd="0" presId="urn:microsoft.com/office/officeart/2005/8/layout/radial1#1"/>
    <dgm:cxn modelId="{3DD93D71-9965-40FB-8A15-15A740D4A97C}" type="presOf" srcId="{9FBEB2A7-557B-475A-ADAB-12D560F35617}" destId="{F321EE3F-83C9-4C4D-A483-9F3188DF2D45}" srcOrd="0" destOrd="0" presId="urn:microsoft.com/office/officeart/2005/8/layout/radial1#1"/>
    <dgm:cxn modelId="{1936BE74-9B3E-46F9-8299-A66287EC4CAB}" type="presOf" srcId="{87D76159-9191-43B2-9DF5-926DC89FCF3D}" destId="{41D7E3F5-52BB-4E58-A4E3-500940049506}" srcOrd="1" destOrd="0" presId="urn:microsoft.com/office/officeart/2005/8/layout/radial1#1"/>
    <dgm:cxn modelId="{40979977-199D-421B-AEBB-809A91063897}" srcId="{487A12B7-7245-4A51-9B3E-1374311668A8}" destId="{699CB314-B046-423B-B422-001E718FD7E9}" srcOrd="0" destOrd="0" parTransId="{DFDFDFEE-78BB-4D71-A2C4-7E5AB062277F}" sibTransId="{9D21BE30-CAE8-4BAB-8D8F-F2664B334ADC}"/>
    <dgm:cxn modelId="{14467384-D39A-4009-8E86-7394B1F8A8D7}" type="presOf" srcId="{CB4975A9-6A3A-4BFE-BD3E-CD27E46BD722}" destId="{D052C3AE-48EE-4F7A-B9B6-A82657A657AA}" srcOrd="0" destOrd="0" presId="urn:microsoft.com/office/officeart/2005/8/layout/radial1#1"/>
    <dgm:cxn modelId="{39088886-0CF6-4188-8F0F-A6D093653E3F}" type="presOf" srcId="{F2AFBC64-E462-428D-ADC7-56523B1235D0}" destId="{DE69FFE5-3AD5-41E1-B289-547A18A80891}" srcOrd="0" destOrd="0" presId="urn:microsoft.com/office/officeart/2005/8/layout/radial1#1"/>
    <dgm:cxn modelId="{75043094-BBCB-44F2-A3DF-C0B763753A19}" srcId="{699CB314-B046-423B-B422-001E718FD7E9}" destId="{4C03E7D8-7E3C-4D00-8FBE-2E75B5554E17}" srcOrd="1" destOrd="0" parTransId="{F2AFBC64-E462-428D-ADC7-56523B1235D0}" sibTransId="{A6B0C814-6E4E-4359-A744-FF61C2F66C07}"/>
    <dgm:cxn modelId="{F12D9C96-E8FA-47D3-ACD8-24F497FE577B}" srcId="{699CB314-B046-423B-B422-001E718FD7E9}" destId="{C90D93F7-9002-4211-B44D-8C6A3A7D8998}" srcOrd="0" destOrd="0" parTransId="{6AA974A9-DCFD-4D00-989C-6A24EF7F5F55}" sibTransId="{EA57F085-423A-4602-8294-D94FC0BF653B}"/>
    <dgm:cxn modelId="{720EE598-2513-43FF-999E-6C179A942AE4}" type="presOf" srcId="{9E2D4B69-C1CC-4C9D-94AF-B57B472DE2FF}" destId="{B19F68F4-5FDE-435C-92FC-1A16F1C46127}" srcOrd="0" destOrd="0" presId="urn:microsoft.com/office/officeart/2005/8/layout/radial1#1"/>
    <dgm:cxn modelId="{71C1CF99-1751-46D1-A9A6-A3564923DD8C}" type="presOf" srcId="{20CF8F34-B19C-44F5-B33D-72E3AE3B2029}" destId="{D20AEF64-2B96-4224-96E4-0AFF02137697}" srcOrd="0" destOrd="0" presId="urn:microsoft.com/office/officeart/2005/8/layout/radial1#1"/>
    <dgm:cxn modelId="{D0BC3DA2-DE80-4B72-8BA9-22AD5FF90766}" type="presOf" srcId="{21F7D2E8-EE64-4F3E-9303-FD970174D99C}" destId="{A3B12346-B0A7-495B-8E34-D2C073573679}" srcOrd="0" destOrd="0" presId="urn:microsoft.com/office/officeart/2005/8/layout/radial1#1"/>
    <dgm:cxn modelId="{D63E8EB0-A1F6-4A18-BAC9-0FB9A2204B23}" srcId="{699CB314-B046-423B-B422-001E718FD7E9}" destId="{0B8DA91C-C5C8-4531-9097-B8ACA8A25656}" srcOrd="4" destOrd="0" parTransId="{CB4975A9-6A3A-4BFE-BD3E-CD27E46BD722}" sibTransId="{1633B8A9-170B-4529-851B-4B90AC0B861C}"/>
    <dgm:cxn modelId="{0CCEF8B1-8B48-4911-8A30-3FDEFABFA8D2}" srcId="{699CB314-B046-423B-B422-001E718FD7E9}" destId="{9FBEB2A7-557B-475A-ADAB-12D560F35617}" srcOrd="8" destOrd="0" parTransId="{87D76159-9191-43B2-9DF5-926DC89FCF3D}" sibTransId="{5FB224AB-1A78-40CC-83B2-A1C2EC29994E}"/>
    <dgm:cxn modelId="{3089F2B5-A3B0-48BD-946E-230ACEE3429D}" type="presOf" srcId="{D5E17352-5145-48BB-B521-D6D7AED2A7DF}" destId="{2CB74855-4BA5-462B-8527-8F918D935DF7}" srcOrd="0" destOrd="0" presId="urn:microsoft.com/office/officeart/2005/8/layout/radial1#1"/>
    <dgm:cxn modelId="{871F87BD-2F75-4236-BBEF-31BED82CA38B}" type="presOf" srcId="{2304497D-CA26-4828-8960-10977648EB59}" destId="{0BB21B2F-C1AE-4DBC-BB40-13D44B0B8ECB}" srcOrd="1" destOrd="0" presId="urn:microsoft.com/office/officeart/2005/8/layout/radial1#1"/>
    <dgm:cxn modelId="{8748D1C4-2278-4DD4-9D49-A9FD94DFF2FA}" type="presOf" srcId="{87D76159-9191-43B2-9DF5-926DC89FCF3D}" destId="{A9527CB9-D52B-41BD-9051-2A1F993F1771}" srcOrd="0" destOrd="0" presId="urn:microsoft.com/office/officeart/2005/8/layout/radial1#1"/>
    <dgm:cxn modelId="{29E96BCD-9C34-499A-BA39-C063227A242E}" type="presOf" srcId="{6AA974A9-DCFD-4D00-989C-6A24EF7F5F55}" destId="{7F2D754F-3D83-4F75-89B7-1EEB50A5FB10}" srcOrd="0" destOrd="0" presId="urn:microsoft.com/office/officeart/2005/8/layout/radial1#1"/>
    <dgm:cxn modelId="{2AFE31D2-FC54-4E55-928A-D9BAE3D0A713}" type="presOf" srcId="{D0C5B72F-1BCB-4E2D-9696-6316D9621790}" destId="{F321EE3F-83C9-4C4D-A483-9F3188DF2D45}" srcOrd="0" destOrd="1" presId="urn:microsoft.com/office/officeart/2005/8/layout/radial1#1"/>
    <dgm:cxn modelId="{1683B2D3-9AC9-4041-BFD3-3E15F9A30ECE}" type="presOf" srcId="{699CB314-B046-423B-B422-001E718FD7E9}" destId="{F14E24AE-AC05-46E3-B364-8D6FADE9706C}" srcOrd="0" destOrd="0" presId="urn:microsoft.com/office/officeart/2005/8/layout/radial1#1"/>
    <dgm:cxn modelId="{FBCD84DA-208E-4AAB-B0DD-2C8D57924F4D}" type="presOf" srcId="{6AA974A9-DCFD-4D00-989C-6A24EF7F5F55}" destId="{49D57570-CF9B-4F66-A14F-29E2F2A9CE34}" srcOrd="1" destOrd="0" presId="urn:microsoft.com/office/officeart/2005/8/layout/radial1#1"/>
    <dgm:cxn modelId="{32BE8DE1-3AFD-4B7D-81E5-07CE21A82003}" type="presOf" srcId="{0B8DA91C-C5C8-4531-9097-B8ACA8A25656}" destId="{01BF0A05-3CB2-4EAF-BC55-04F20576C071}" srcOrd="0" destOrd="0" presId="urn:microsoft.com/office/officeart/2005/8/layout/radial1#1"/>
    <dgm:cxn modelId="{5AA4D9E3-802B-4BB5-8DD2-C385D98992F5}" type="presOf" srcId="{C90D93F7-9002-4211-B44D-8C6A3A7D8998}" destId="{73DCE3FB-1A15-4C44-9116-6E496657B58B}" srcOrd="0" destOrd="0" presId="urn:microsoft.com/office/officeart/2005/8/layout/radial1#1"/>
    <dgm:cxn modelId="{D09193E9-528A-4630-BBED-61A60B2E5F5D}" srcId="{699CB314-B046-423B-B422-001E718FD7E9}" destId="{0EFBF392-58B7-4436-AA7B-A6B088FCD3AB}" srcOrd="3" destOrd="0" parTransId="{D5E17352-5145-48BB-B521-D6D7AED2A7DF}" sibTransId="{60586DE7-D774-492B-9DFE-B7C5D150BA6D}"/>
    <dgm:cxn modelId="{2B46FEF0-9EEB-4CF2-92DD-EDFB310F2D80}" srcId="{699CB314-B046-423B-B422-001E718FD7E9}" destId="{77577580-6DBC-44F1-8EEF-A31895044898}" srcOrd="2" destOrd="0" parTransId="{2304497D-CA26-4828-8960-10977648EB59}" sibTransId="{DECEF77E-6647-4FD5-AA3D-B34C8692FDB4}"/>
    <dgm:cxn modelId="{5006E2F1-E6DE-403E-9884-989EAF44BC6C}" srcId="{9FBEB2A7-557B-475A-ADAB-12D560F35617}" destId="{D0C5B72F-1BCB-4E2D-9696-6316D9621790}" srcOrd="0" destOrd="0" parTransId="{6A593E71-5815-46F4-BED8-FD7CC622CDED}" sibTransId="{6D2A6238-4EED-45B1-A734-EAFE8CF98F13}"/>
    <dgm:cxn modelId="{402C5CF6-8004-49B3-946A-A1AC4E3FA19D}" type="presOf" srcId="{06DDA28C-A282-4EA2-9279-2FD3417D684B}" destId="{E292AAFC-028F-4FE8-AFA4-3DAF532653FB}" srcOrd="1" destOrd="0" presId="urn:microsoft.com/office/officeart/2005/8/layout/radial1#1"/>
    <dgm:cxn modelId="{7D5542F7-A64D-4D29-8529-A0C784DD3844}" type="presOf" srcId="{4C03E7D8-7E3C-4D00-8FBE-2E75B5554E17}" destId="{59BE9C88-8DF8-4EE0-8C8F-2E9D769853CD}" srcOrd="0" destOrd="0" presId="urn:microsoft.com/office/officeart/2005/8/layout/radial1#1"/>
    <dgm:cxn modelId="{A6AD9741-0A6D-428D-9496-8F96A2BED6C6}" type="presParOf" srcId="{7696C410-2C0B-48CE-B758-1F25AB27AE09}" destId="{F14E24AE-AC05-46E3-B364-8D6FADE9706C}" srcOrd="0" destOrd="0" presId="urn:microsoft.com/office/officeart/2005/8/layout/radial1#1"/>
    <dgm:cxn modelId="{822B2ECB-244E-4B57-BF0D-47E96355913A}" type="presParOf" srcId="{7696C410-2C0B-48CE-B758-1F25AB27AE09}" destId="{7F2D754F-3D83-4F75-89B7-1EEB50A5FB10}" srcOrd="1" destOrd="0" presId="urn:microsoft.com/office/officeart/2005/8/layout/radial1#1"/>
    <dgm:cxn modelId="{9CF02D95-9185-49AF-A490-EE7599F6416D}" type="presParOf" srcId="{7F2D754F-3D83-4F75-89B7-1EEB50A5FB10}" destId="{49D57570-CF9B-4F66-A14F-29E2F2A9CE34}" srcOrd="0" destOrd="0" presId="urn:microsoft.com/office/officeart/2005/8/layout/radial1#1"/>
    <dgm:cxn modelId="{D9FED721-27B9-4D13-BDA9-6241F5771FE3}" type="presParOf" srcId="{7696C410-2C0B-48CE-B758-1F25AB27AE09}" destId="{73DCE3FB-1A15-4C44-9116-6E496657B58B}" srcOrd="2" destOrd="0" presId="urn:microsoft.com/office/officeart/2005/8/layout/radial1#1"/>
    <dgm:cxn modelId="{5F510BC3-6642-42FE-BFC4-D6796652357C}" type="presParOf" srcId="{7696C410-2C0B-48CE-B758-1F25AB27AE09}" destId="{DE69FFE5-3AD5-41E1-B289-547A18A80891}" srcOrd="3" destOrd="0" presId="urn:microsoft.com/office/officeart/2005/8/layout/radial1#1"/>
    <dgm:cxn modelId="{A5F927BE-E9D1-43A8-A3AE-980969EAFE79}" type="presParOf" srcId="{DE69FFE5-3AD5-41E1-B289-547A18A80891}" destId="{7DFABD97-6B7D-41D3-9C5D-E00AEC56678D}" srcOrd="0" destOrd="0" presId="urn:microsoft.com/office/officeart/2005/8/layout/radial1#1"/>
    <dgm:cxn modelId="{77155100-35E9-4663-BCDA-987912596815}" type="presParOf" srcId="{7696C410-2C0B-48CE-B758-1F25AB27AE09}" destId="{59BE9C88-8DF8-4EE0-8C8F-2E9D769853CD}" srcOrd="4" destOrd="0" presId="urn:microsoft.com/office/officeart/2005/8/layout/radial1#1"/>
    <dgm:cxn modelId="{BEDDFA61-6E53-457A-BEE8-5CCB4CBC9855}" type="presParOf" srcId="{7696C410-2C0B-48CE-B758-1F25AB27AE09}" destId="{C8177C23-17A8-46DB-87CC-72E53106CC07}" srcOrd="5" destOrd="0" presId="urn:microsoft.com/office/officeart/2005/8/layout/radial1#1"/>
    <dgm:cxn modelId="{9158F619-6B62-42E5-BE63-6AD9BB679D94}" type="presParOf" srcId="{C8177C23-17A8-46DB-87CC-72E53106CC07}" destId="{0BB21B2F-C1AE-4DBC-BB40-13D44B0B8ECB}" srcOrd="0" destOrd="0" presId="urn:microsoft.com/office/officeart/2005/8/layout/radial1#1"/>
    <dgm:cxn modelId="{EC367FEC-7F50-412F-953C-BBF105C2D819}" type="presParOf" srcId="{7696C410-2C0B-48CE-B758-1F25AB27AE09}" destId="{6F3334DF-E941-4A72-8AB9-FD000CE80881}" srcOrd="6" destOrd="0" presId="urn:microsoft.com/office/officeart/2005/8/layout/radial1#1"/>
    <dgm:cxn modelId="{78A4CC12-37D2-451D-8324-F31862A40B15}" type="presParOf" srcId="{7696C410-2C0B-48CE-B758-1F25AB27AE09}" destId="{2CB74855-4BA5-462B-8527-8F918D935DF7}" srcOrd="7" destOrd="0" presId="urn:microsoft.com/office/officeart/2005/8/layout/radial1#1"/>
    <dgm:cxn modelId="{04D182CB-8D0E-46FF-A02C-C1684B23AD8D}" type="presParOf" srcId="{2CB74855-4BA5-462B-8527-8F918D935DF7}" destId="{A8224793-2B44-453F-AC9F-6DF9B151D040}" srcOrd="0" destOrd="0" presId="urn:microsoft.com/office/officeart/2005/8/layout/radial1#1"/>
    <dgm:cxn modelId="{20E33750-B296-4150-9ED7-17CE1A98F1AE}" type="presParOf" srcId="{7696C410-2C0B-48CE-B758-1F25AB27AE09}" destId="{C2C768AE-4FD5-446F-B31C-CD1B6CFEC870}" srcOrd="8" destOrd="0" presId="urn:microsoft.com/office/officeart/2005/8/layout/radial1#1"/>
    <dgm:cxn modelId="{2138E822-4ECF-406E-8EDA-0325BDDA1A7D}" type="presParOf" srcId="{7696C410-2C0B-48CE-B758-1F25AB27AE09}" destId="{D052C3AE-48EE-4F7A-B9B6-A82657A657AA}" srcOrd="9" destOrd="0" presId="urn:microsoft.com/office/officeart/2005/8/layout/radial1#1"/>
    <dgm:cxn modelId="{6D64B1ED-531E-4621-B2A4-121DD3464120}" type="presParOf" srcId="{D052C3AE-48EE-4F7A-B9B6-A82657A657AA}" destId="{DA8D2F3C-907B-4437-965B-827CBFAC2F8D}" srcOrd="0" destOrd="0" presId="urn:microsoft.com/office/officeart/2005/8/layout/radial1#1"/>
    <dgm:cxn modelId="{8C2F91C6-136C-453B-8F38-B7D455D13D9C}" type="presParOf" srcId="{7696C410-2C0B-48CE-B758-1F25AB27AE09}" destId="{01BF0A05-3CB2-4EAF-BC55-04F20576C071}" srcOrd="10" destOrd="0" presId="urn:microsoft.com/office/officeart/2005/8/layout/radial1#1"/>
    <dgm:cxn modelId="{54F129E6-E20A-4761-93FD-9FD0EB7B5123}" type="presParOf" srcId="{7696C410-2C0B-48CE-B758-1F25AB27AE09}" destId="{A7CF9B32-2738-43D0-B720-83A005AAFA23}" srcOrd="11" destOrd="0" presId="urn:microsoft.com/office/officeart/2005/8/layout/radial1#1"/>
    <dgm:cxn modelId="{43E7A095-52DE-4C32-9705-B0EE4BBD4798}" type="presParOf" srcId="{A7CF9B32-2738-43D0-B720-83A005AAFA23}" destId="{6ED39920-F725-42FD-A54B-D3E00631ECBC}" srcOrd="0" destOrd="0" presId="urn:microsoft.com/office/officeart/2005/8/layout/radial1#1"/>
    <dgm:cxn modelId="{FBD01832-2615-4655-9ABA-FB18C8BAFA14}" type="presParOf" srcId="{7696C410-2C0B-48CE-B758-1F25AB27AE09}" destId="{B19F68F4-5FDE-435C-92FC-1A16F1C46127}" srcOrd="12" destOrd="0" presId="urn:microsoft.com/office/officeart/2005/8/layout/radial1#1"/>
    <dgm:cxn modelId="{BA07C28F-45C4-4CA5-8D02-523FE478FEF1}" type="presParOf" srcId="{7696C410-2C0B-48CE-B758-1F25AB27AE09}" destId="{A3B12346-B0A7-495B-8E34-D2C073573679}" srcOrd="13" destOrd="0" presId="urn:microsoft.com/office/officeart/2005/8/layout/radial1#1"/>
    <dgm:cxn modelId="{8A6868DE-75DB-4550-9846-B402A0E2F652}" type="presParOf" srcId="{A3B12346-B0A7-495B-8E34-D2C073573679}" destId="{1D81CEEA-25D5-496C-969B-73FD936EC0F4}" srcOrd="0" destOrd="0" presId="urn:microsoft.com/office/officeart/2005/8/layout/radial1#1"/>
    <dgm:cxn modelId="{BBCD96AD-075F-41D0-A9FC-F8CDEA1B0298}" type="presParOf" srcId="{7696C410-2C0B-48CE-B758-1F25AB27AE09}" destId="{D20AEF64-2B96-4224-96E4-0AFF02137697}" srcOrd="14" destOrd="0" presId="urn:microsoft.com/office/officeart/2005/8/layout/radial1#1"/>
    <dgm:cxn modelId="{D56BCAD0-2634-4342-9B77-ADE5574A31C3}" type="presParOf" srcId="{7696C410-2C0B-48CE-B758-1F25AB27AE09}" destId="{2A4C7D36-5651-43B9-B0E4-EACFF579E2C7}" srcOrd="15" destOrd="0" presId="urn:microsoft.com/office/officeart/2005/8/layout/radial1#1"/>
    <dgm:cxn modelId="{DC12C640-4249-41AA-B1D7-E9E36BE9D3B5}" type="presParOf" srcId="{2A4C7D36-5651-43B9-B0E4-EACFF579E2C7}" destId="{E292AAFC-028F-4FE8-AFA4-3DAF532653FB}" srcOrd="0" destOrd="0" presId="urn:microsoft.com/office/officeart/2005/8/layout/radial1#1"/>
    <dgm:cxn modelId="{2BFBA781-FE97-435C-9F6E-1A35F17AE23C}" type="presParOf" srcId="{7696C410-2C0B-48CE-B758-1F25AB27AE09}" destId="{4BF764B6-473C-4D0C-9F05-ED08826C6875}" srcOrd="16" destOrd="0" presId="urn:microsoft.com/office/officeart/2005/8/layout/radial1#1"/>
    <dgm:cxn modelId="{FEE0CF94-78A7-41AB-A316-D13FF3F87BC4}" type="presParOf" srcId="{7696C410-2C0B-48CE-B758-1F25AB27AE09}" destId="{A9527CB9-D52B-41BD-9051-2A1F993F1771}" srcOrd="17" destOrd="0" presId="urn:microsoft.com/office/officeart/2005/8/layout/radial1#1"/>
    <dgm:cxn modelId="{D4295CB1-0255-4730-BBEA-1053EEE8D526}" type="presParOf" srcId="{A9527CB9-D52B-41BD-9051-2A1F993F1771}" destId="{41D7E3F5-52BB-4E58-A4E3-500940049506}" srcOrd="0" destOrd="0" presId="urn:microsoft.com/office/officeart/2005/8/layout/radial1#1"/>
    <dgm:cxn modelId="{9911FF20-2F2B-430C-8CC5-DF28668FF83B}" type="presParOf" srcId="{7696C410-2C0B-48CE-B758-1F25AB27AE09}" destId="{F321EE3F-83C9-4C4D-A483-9F3188DF2D45}" srcOrd="18" destOrd="0" presId="urn:microsoft.com/office/officeart/2005/8/layout/radial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4E24AE-AC05-46E3-B364-8D6FADE9706C}">
      <dsp:nvSpPr>
        <dsp:cNvPr id="0" name=""/>
        <dsp:cNvSpPr/>
      </dsp:nvSpPr>
      <dsp:spPr>
        <a:xfrm>
          <a:off x="5179150" y="2388097"/>
          <a:ext cx="1891984" cy="17604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Kehittyvä ammattiosaaminen</a:t>
          </a:r>
          <a:endParaRPr sz="1200" kern="1200" dirty="0"/>
        </a:p>
      </dsp:txBody>
      <dsp:txXfrm>
        <a:off x="5456225" y="2645915"/>
        <a:ext cx="1337834" cy="1244857"/>
      </dsp:txXfrm>
    </dsp:sp>
    <dsp:sp modelId="{7F2D754F-3D83-4F75-89B7-1EEB50A5FB10}">
      <dsp:nvSpPr>
        <dsp:cNvPr id="0" name=""/>
        <dsp:cNvSpPr/>
      </dsp:nvSpPr>
      <dsp:spPr>
        <a:xfrm rot="15695844">
          <a:off x="5467807" y="1930168"/>
          <a:ext cx="922274" cy="19882"/>
        </a:xfrm>
        <a:custGeom>
          <a:avLst/>
          <a:gdLst/>
          <a:ahLst/>
          <a:cxnLst/>
          <a:rect l="0" t="0" r="0" b="0"/>
          <a:pathLst>
            <a:path>
              <a:moveTo>
                <a:pt x="0" y="9941"/>
              </a:moveTo>
              <a:lnTo>
                <a:pt x="922274" y="99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500" kern="1200"/>
        </a:p>
      </dsp:txBody>
      <dsp:txXfrm rot="10800000">
        <a:off x="5905887" y="1917052"/>
        <a:ext cx="46113" cy="46113"/>
      </dsp:txXfrm>
    </dsp:sp>
    <dsp:sp modelId="{73DCE3FB-1A15-4C44-9116-6E496657B58B}">
      <dsp:nvSpPr>
        <dsp:cNvPr id="0" name=""/>
        <dsp:cNvSpPr/>
      </dsp:nvSpPr>
      <dsp:spPr>
        <a:xfrm>
          <a:off x="4757909" y="137358"/>
          <a:ext cx="2008882" cy="13498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200" kern="1200" dirty="0"/>
        </a:p>
      </dsp:txBody>
      <dsp:txXfrm>
        <a:off x="5052103" y="335041"/>
        <a:ext cx="1420494" cy="954498"/>
      </dsp:txXfrm>
    </dsp:sp>
    <dsp:sp modelId="{DE69FFE5-3AD5-41E1-B289-547A18A80891}">
      <dsp:nvSpPr>
        <dsp:cNvPr id="0" name=""/>
        <dsp:cNvSpPr/>
      </dsp:nvSpPr>
      <dsp:spPr>
        <a:xfrm rot="19317408">
          <a:off x="6571470" y="1886392"/>
          <a:ext cx="2614078" cy="19882"/>
        </a:xfrm>
        <a:custGeom>
          <a:avLst/>
          <a:gdLst/>
          <a:ahLst/>
          <a:cxnLst/>
          <a:rect l="0" t="0" r="0" b="0"/>
          <a:pathLst>
            <a:path>
              <a:moveTo>
                <a:pt x="0" y="9941"/>
              </a:moveTo>
              <a:lnTo>
                <a:pt x="2614078" y="99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900" kern="1200"/>
        </a:p>
      </dsp:txBody>
      <dsp:txXfrm>
        <a:off x="7813158" y="1830981"/>
        <a:ext cx="130703" cy="130703"/>
      </dsp:txXfrm>
    </dsp:sp>
    <dsp:sp modelId="{59BE9C88-8DF8-4EE0-8C8F-2E9D769853CD}">
      <dsp:nvSpPr>
        <dsp:cNvPr id="0" name=""/>
        <dsp:cNvSpPr/>
      </dsp:nvSpPr>
      <dsp:spPr>
        <a:xfrm>
          <a:off x="8764472" y="0"/>
          <a:ext cx="1349864" cy="13498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sz="1100" kern="1200" dirty="0"/>
        </a:p>
      </dsp:txBody>
      <dsp:txXfrm>
        <a:off x="8962155" y="197683"/>
        <a:ext cx="954498" cy="954498"/>
      </dsp:txXfrm>
    </dsp:sp>
    <dsp:sp modelId="{C8177C23-17A8-46DB-87CC-72E53106CC07}">
      <dsp:nvSpPr>
        <dsp:cNvPr id="0" name=""/>
        <dsp:cNvSpPr/>
      </dsp:nvSpPr>
      <dsp:spPr>
        <a:xfrm rot="20608260">
          <a:off x="6960357" y="2536205"/>
          <a:ext cx="3196724" cy="19882"/>
        </a:xfrm>
        <a:custGeom>
          <a:avLst/>
          <a:gdLst/>
          <a:ahLst/>
          <a:cxnLst/>
          <a:rect l="0" t="0" r="0" b="0"/>
          <a:pathLst>
            <a:path>
              <a:moveTo>
                <a:pt x="0" y="9941"/>
              </a:moveTo>
              <a:lnTo>
                <a:pt x="3196724" y="99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000" kern="1200"/>
        </a:p>
      </dsp:txBody>
      <dsp:txXfrm>
        <a:off x="8478801" y="2466228"/>
        <a:ext cx="159836" cy="159836"/>
      </dsp:txXfrm>
    </dsp:sp>
    <dsp:sp modelId="{6F3334DF-E941-4A72-8AB9-FD000CE80881}">
      <dsp:nvSpPr>
        <dsp:cNvPr id="0" name=""/>
        <dsp:cNvSpPr/>
      </dsp:nvSpPr>
      <dsp:spPr>
        <a:xfrm>
          <a:off x="10063139" y="1224460"/>
          <a:ext cx="1349864" cy="13498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200" kern="1200" dirty="0"/>
        </a:p>
      </dsp:txBody>
      <dsp:txXfrm>
        <a:off x="10260822" y="1422143"/>
        <a:ext cx="954498" cy="954498"/>
      </dsp:txXfrm>
    </dsp:sp>
    <dsp:sp modelId="{2CB74855-4BA5-462B-8527-8F918D935DF7}">
      <dsp:nvSpPr>
        <dsp:cNvPr id="0" name=""/>
        <dsp:cNvSpPr/>
      </dsp:nvSpPr>
      <dsp:spPr>
        <a:xfrm rot="472872">
          <a:off x="7045952" y="3604004"/>
          <a:ext cx="3151636" cy="19882"/>
        </a:xfrm>
        <a:custGeom>
          <a:avLst/>
          <a:gdLst/>
          <a:ahLst/>
          <a:cxnLst/>
          <a:rect l="0" t="0" r="0" b="0"/>
          <a:pathLst>
            <a:path>
              <a:moveTo>
                <a:pt x="0" y="9941"/>
              </a:moveTo>
              <a:lnTo>
                <a:pt x="3151636" y="99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000" kern="1200"/>
        </a:p>
      </dsp:txBody>
      <dsp:txXfrm>
        <a:off x="8542980" y="3535154"/>
        <a:ext cx="157581" cy="157581"/>
      </dsp:txXfrm>
    </dsp:sp>
    <dsp:sp modelId="{C2C768AE-4FD5-446F-B31C-CD1B6CFEC870}">
      <dsp:nvSpPr>
        <dsp:cNvPr id="0" name=""/>
        <dsp:cNvSpPr/>
      </dsp:nvSpPr>
      <dsp:spPr>
        <a:xfrm>
          <a:off x="10173632" y="3259055"/>
          <a:ext cx="1520258" cy="13498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sz="6500" kern="1200" dirty="0"/>
        </a:p>
      </dsp:txBody>
      <dsp:txXfrm>
        <a:off x="10396269" y="3456738"/>
        <a:ext cx="1074984" cy="954498"/>
      </dsp:txXfrm>
    </dsp:sp>
    <dsp:sp modelId="{D052C3AE-48EE-4F7A-B9B6-A82657A657AA}">
      <dsp:nvSpPr>
        <dsp:cNvPr id="0" name=""/>
        <dsp:cNvSpPr/>
      </dsp:nvSpPr>
      <dsp:spPr>
        <a:xfrm rot="1682340">
          <a:off x="6842644" y="4110259"/>
          <a:ext cx="1763957" cy="19882"/>
        </a:xfrm>
        <a:custGeom>
          <a:avLst/>
          <a:gdLst/>
          <a:ahLst/>
          <a:cxnLst/>
          <a:rect l="0" t="0" r="0" b="0"/>
          <a:pathLst>
            <a:path>
              <a:moveTo>
                <a:pt x="0" y="9941"/>
              </a:moveTo>
              <a:lnTo>
                <a:pt x="1763957" y="99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600" kern="1200"/>
        </a:p>
      </dsp:txBody>
      <dsp:txXfrm>
        <a:off x="7680523" y="4076101"/>
        <a:ext cx="88197" cy="88197"/>
      </dsp:txXfrm>
    </dsp:sp>
    <dsp:sp modelId="{01BF0A05-3CB2-4EAF-BC55-04F20576C071}">
      <dsp:nvSpPr>
        <dsp:cNvPr id="0" name=""/>
        <dsp:cNvSpPr/>
      </dsp:nvSpPr>
      <dsp:spPr>
        <a:xfrm>
          <a:off x="8355434" y="4238339"/>
          <a:ext cx="1716582" cy="13498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200" kern="1200" dirty="0"/>
        </a:p>
      </dsp:txBody>
      <dsp:txXfrm>
        <a:off x="8606822" y="4436022"/>
        <a:ext cx="1213806" cy="954498"/>
      </dsp:txXfrm>
    </dsp:sp>
    <dsp:sp modelId="{A7CF9B32-2738-43D0-B720-83A005AAFA23}">
      <dsp:nvSpPr>
        <dsp:cNvPr id="0" name=""/>
        <dsp:cNvSpPr/>
      </dsp:nvSpPr>
      <dsp:spPr>
        <a:xfrm rot="7499062">
          <a:off x="4506806" y="4569972"/>
          <a:ext cx="1400998" cy="19882"/>
        </a:xfrm>
        <a:custGeom>
          <a:avLst/>
          <a:gdLst/>
          <a:ahLst/>
          <a:cxnLst/>
          <a:rect l="0" t="0" r="0" b="0"/>
          <a:pathLst>
            <a:path>
              <a:moveTo>
                <a:pt x="0" y="9941"/>
              </a:moveTo>
              <a:lnTo>
                <a:pt x="1400998" y="99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500" kern="1200"/>
        </a:p>
      </dsp:txBody>
      <dsp:txXfrm rot="10800000">
        <a:off x="5172280" y="4544888"/>
        <a:ext cx="70049" cy="70049"/>
      </dsp:txXfrm>
    </dsp:sp>
    <dsp:sp modelId="{B19F68F4-5FDE-435C-92FC-1A16F1C46127}">
      <dsp:nvSpPr>
        <dsp:cNvPr id="0" name=""/>
        <dsp:cNvSpPr/>
      </dsp:nvSpPr>
      <dsp:spPr>
        <a:xfrm>
          <a:off x="3743764" y="5031884"/>
          <a:ext cx="1349864" cy="13498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200" kern="1200" dirty="0"/>
        </a:p>
      </dsp:txBody>
      <dsp:txXfrm>
        <a:off x="3941447" y="5229567"/>
        <a:ext cx="954498" cy="954498"/>
      </dsp:txXfrm>
    </dsp:sp>
    <dsp:sp modelId="{A3B12346-B0A7-495B-8E34-D2C073573679}">
      <dsp:nvSpPr>
        <dsp:cNvPr id="0" name=""/>
        <dsp:cNvSpPr/>
      </dsp:nvSpPr>
      <dsp:spPr>
        <a:xfrm rot="8948028">
          <a:off x="2553755" y="4500337"/>
          <a:ext cx="2986973" cy="19882"/>
        </a:xfrm>
        <a:custGeom>
          <a:avLst/>
          <a:gdLst/>
          <a:ahLst/>
          <a:cxnLst/>
          <a:rect l="0" t="0" r="0" b="0"/>
          <a:pathLst>
            <a:path>
              <a:moveTo>
                <a:pt x="0" y="9941"/>
              </a:moveTo>
              <a:lnTo>
                <a:pt x="2986973" y="99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000" kern="1200"/>
        </a:p>
      </dsp:txBody>
      <dsp:txXfrm rot="10800000">
        <a:off x="3972567" y="4435604"/>
        <a:ext cx="149348" cy="149348"/>
      </dsp:txXfrm>
    </dsp:sp>
    <dsp:sp modelId="{D20AEF64-2B96-4224-96E4-0AFF02137697}">
      <dsp:nvSpPr>
        <dsp:cNvPr id="0" name=""/>
        <dsp:cNvSpPr/>
      </dsp:nvSpPr>
      <dsp:spPr>
        <a:xfrm>
          <a:off x="1511008" y="4947821"/>
          <a:ext cx="1349864" cy="13498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200" kern="1200" dirty="0"/>
        </a:p>
      </dsp:txBody>
      <dsp:txXfrm>
        <a:off x="1708691" y="5145504"/>
        <a:ext cx="954498" cy="954498"/>
      </dsp:txXfrm>
    </dsp:sp>
    <dsp:sp modelId="{2A4C7D36-5651-43B9-B0E4-EACFF579E2C7}">
      <dsp:nvSpPr>
        <dsp:cNvPr id="0" name=""/>
        <dsp:cNvSpPr/>
      </dsp:nvSpPr>
      <dsp:spPr>
        <a:xfrm rot="10819392">
          <a:off x="2986550" y="3246883"/>
          <a:ext cx="2192635" cy="19882"/>
        </a:xfrm>
        <a:custGeom>
          <a:avLst/>
          <a:gdLst/>
          <a:ahLst/>
          <a:cxnLst/>
          <a:rect l="0" t="0" r="0" b="0"/>
          <a:pathLst>
            <a:path>
              <a:moveTo>
                <a:pt x="0" y="9941"/>
              </a:moveTo>
              <a:lnTo>
                <a:pt x="2192635" y="99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700" kern="1200"/>
        </a:p>
      </dsp:txBody>
      <dsp:txXfrm rot="10800000">
        <a:off x="4028052" y="3202008"/>
        <a:ext cx="109631" cy="109631"/>
      </dsp:txXfrm>
    </dsp:sp>
    <dsp:sp modelId="{4BF764B6-473C-4D0C-9F05-ED08826C6875}">
      <dsp:nvSpPr>
        <dsp:cNvPr id="0" name=""/>
        <dsp:cNvSpPr/>
      </dsp:nvSpPr>
      <dsp:spPr>
        <a:xfrm>
          <a:off x="1577294" y="2571733"/>
          <a:ext cx="1409285" cy="13498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sz="6500" kern="1200" dirty="0"/>
        </a:p>
      </dsp:txBody>
      <dsp:txXfrm>
        <a:off x="1783679" y="2769416"/>
        <a:ext cx="996515" cy="954498"/>
      </dsp:txXfrm>
    </dsp:sp>
    <dsp:sp modelId="{A9527CB9-D52B-41BD-9051-2A1F993F1771}">
      <dsp:nvSpPr>
        <dsp:cNvPr id="0" name=""/>
        <dsp:cNvSpPr/>
      </dsp:nvSpPr>
      <dsp:spPr>
        <a:xfrm rot="12435912">
          <a:off x="3306743" y="2349075"/>
          <a:ext cx="2107961" cy="19882"/>
        </a:xfrm>
        <a:custGeom>
          <a:avLst/>
          <a:gdLst/>
          <a:ahLst/>
          <a:cxnLst/>
          <a:rect l="0" t="0" r="0" b="0"/>
          <a:pathLst>
            <a:path>
              <a:moveTo>
                <a:pt x="0" y="9941"/>
              </a:moveTo>
              <a:lnTo>
                <a:pt x="2107961" y="99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700" kern="1200"/>
        </a:p>
      </dsp:txBody>
      <dsp:txXfrm rot="10800000">
        <a:off x="4308024" y="2306318"/>
        <a:ext cx="105398" cy="105398"/>
      </dsp:txXfrm>
    </dsp:sp>
    <dsp:sp modelId="{F321EE3F-83C9-4C4D-A483-9F3188DF2D45}">
      <dsp:nvSpPr>
        <dsp:cNvPr id="0" name=""/>
        <dsp:cNvSpPr/>
      </dsp:nvSpPr>
      <dsp:spPr>
        <a:xfrm>
          <a:off x="2039355" y="869166"/>
          <a:ext cx="1480275" cy="13498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28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altLang="en-US" sz="2200" kern="1200" dirty="0"/>
        </a:p>
      </dsp:txBody>
      <dsp:txXfrm>
        <a:off x="2256136" y="1066849"/>
        <a:ext cx="1046713" cy="9544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#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Sty" val="noArr"/>
              <dgm:param type="endSty" val="noArr"/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869525"/>
            <a:ext cx="7556421" cy="1240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F5322"/>
                </a:solidFill>
                <a:ea typeface="Inter Bold" pitchFamily="34" charset="-122"/>
                <a:cs typeface="Inter Bold" pitchFamily="34" charset="-120"/>
              </a:rPr>
              <a:t>Osaamiskartta ja </a:t>
            </a:r>
            <a:r>
              <a:rPr lang="en-US" sz="3900" b="1" dirty="0" err="1">
                <a:solidFill>
                  <a:srgbClr val="0F5322"/>
                </a:solidFill>
                <a:ea typeface="Inter Bold" pitchFamily="34" charset="-122"/>
                <a:cs typeface="Inter Bold" pitchFamily="34" charset="-120"/>
              </a:rPr>
              <a:t>kehittämissuunnitelma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4407337"/>
            <a:ext cx="7556421" cy="9526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Käytännön työkalu osaamisen tunnistamiseen, tulevaisuuden tarpeiden kartoittamiseen ja kehittymisen suunnitteluun – eri ammattialoilla </a:t>
            </a:r>
            <a:r>
              <a:rPr lang="en-US" sz="1550" dirty="0" err="1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toimiville</a:t>
            </a: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 ja </a:t>
            </a:r>
            <a:r>
              <a:rPr lang="en-US" sz="1550" dirty="0" err="1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työnhakijoille</a:t>
            </a: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.</a:t>
            </a:r>
            <a:endParaRPr lang="en-US" sz="15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2249" y="6431395"/>
            <a:ext cx="3449326" cy="163794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251" y="6890674"/>
            <a:ext cx="3639424" cy="86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23192"/>
            <a:ext cx="9780032" cy="6200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Osaamiskartta ja </a:t>
            </a:r>
            <a:r>
              <a:rPr lang="en-US" sz="39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kehittämissuunnitelma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740104"/>
            <a:ext cx="13042821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Osaamiskartta auttaa sinua ja tiimiäsi hahmottamaan, millaista osaamista teillä on tällä hetkellä – ja mitä tulevaisuus vaatii. Kehittämissuunnitelma muuttaa havainnot konkreettisiksi toimenpiteiksi.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3598426"/>
            <a:ext cx="198358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93790" y="3912751"/>
            <a:ext cx="6422231" cy="22860"/>
          </a:xfrm>
          <a:prstGeom prst="rect">
            <a:avLst/>
          </a:prstGeom>
          <a:solidFill>
            <a:srgbClr val="0F5322"/>
          </a:solidFill>
        </p:spPr>
        <p:txBody>
          <a:bodyPr/>
          <a:lstStyle/>
          <a:p>
            <a:endParaRPr lang="fi-FI"/>
          </a:p>
        </p:txBody>
      </p:sp>
      <p:sp>
        <p:nvSpPr>
          <p:cNvPr id="6" name="Text 4"/>
          <p:cNvSpPr/>
          <p:nvPr/>
        </p:nvSpPr>
        <p:spPr>
          <a:xfrm>
            <a:off x="793790" y="4057650"/>
            <a:ext cx="2480905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Kartoita nykytilanne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93790" y="4486870"/>
            <a:ext cx="642223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Listaa kaikki toiminnassa tarvittavat osaamisalueet.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414379" y="3598426"/>
            <a:ext cx="198358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414379" y="3912751"/>
            <a:ext cx="6422231" cy="22860"/>
          </a:xfrm>
          <a:prstGeom prst="rect">
            <a:avLst/>
          </a:prstGeom>
          <a:solidFill>
            <a:srgbClr val="0F5322"/>
          </a:solidFill>
        </p:spPr>
        <p:txBody>
          <a:bodyPr/>
          <a:lstStyle/>
          <a:p>
            <a:endParaRPr lang="fi-FI"/>
          </a:p>
        </p:txBody>
      </p:sp>
      <p:sp>
        <p:nvSpPr>
          <p:cNvPr id="10" name="Text 8"/>
          <p:cNvSpPr/>
          <p:nvPr/>
        </p:nvSpPr>
        <p:spPr>
          <a:xfrm>
            <a:off x="7414379" y="4057650"/>
            <a:ext cx="3770948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Tunnista tulevaisuuden tarpeet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414379" y="4486870"/>
            <a:ext cx="642223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Lisää karttaan osaamiset, joita tarvitset jatkossa.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93790" y="5151596"/>
            <a:ext cx="198358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93790" y="5465921"/>
            <a:ext cx="6422231" cy="22860"/>
          </a:xfrm>
          <a:prstGeom prst="rect">
            <a:avLst/>
          </a:prstGeom>
          <a:solidFill>
            <a:srgbClr val="0F5322"/>
          </a:solidFill>
        </p:spPr>
        <p:txBody>
          <a:bodyPr/>
          <a:lstStyle/>
          <a:p>
            <a:endParaRPr lang="fi-FI"/>
          </a:p>
        </p:txBody>
      </p:sp>
      <p:sp>
        <p:nvSpPr>
          <p:cNvPr id="14" name="Text 12"/>
          <p:cNvSpPr/>
          <p:nvPr/>
        </p:nvSpPr>
        <p:spPr>
          <a:xfrm>
            <a:off x="793790" y="5610820"/>
            <a:ext cx="4589264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Arvioi vahvuudet ja kehittämiskohteet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793790" y="6040041"/>
            <a:ext cx="642223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Merkitse, missä olet jo hyvä ja missä on kehittymisen varaa.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7414379" y="5151596"/>
            <a:ext cx="198358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04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414379" y="5465921"/>
            <a:ext cx="6422231" cy="22860"/>
          </a:xfrm>
          <a:prstGeom prst="rect">
            <a:avLst/>
          </a:prstGeom>
          <a:solidFill>
            <a:srgbClr val="0F5322"/>
          </a:solidFill>
        </p:spPr>
        <p:txBody>
          <a:bodyPr/>
          <a:lstStyle/>
          <a:p>
            <a:endParaRPr lang="fi-FI"/>
          </a:p>
        </p:txBody>
      </p:sp>
      <p:sp>
        <p:nvSpPr>
          <p:cNvPr id="18" name="Text 16"/>
          <p:cNvSpPr/>
          <p:nvPr/>
        </p:nvSpPr>
        <p:spPr>
          <a:xfrm>
            <a:off x="7414379" y="5610820"/>
            <a:ext cx="3472220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Laadi kehittämissuunnitelma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7414379" y="6040041"/>
            <a:ext cx="642223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Priorisoi ja kirjaa, miten ja milloin kehität osaamistasi.</a:t>
            </a:r>
            <a:endParaRPr lang="en-US" sz="1550" dirty="0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5647" y="7715131"/>
            <a:ext cx="745927" cy="354211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9960" y="7339345"/>
            <a:ext cx="2215233" cy="5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02594"/>
            <a:ext cx="6863358" cy="6200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Vaihe 1: Laadi osaamiskartta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719507"/>
            <a:ext cx="13042821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Aloita kirjoittamalla ylös kaikki ne osaamisalueet, joita tarvitaan omassa työssäsi tai tiimissäsi. Mindmap-muoto sopii tähän erinomaisesti – se auttaa näkemään kokonaisuuden yhdellä silmäyksellä ja löytämään osaamisalueiden väliset yhteydet.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650915" y="3577828"/>
            <a:ext cx="6565106" cy="2949178"/>
          </a:xfrm>
          <a:prstGeom prst="roundRect">
            <a:avLst>
              <a:gd name="adj" fmla="val 4845"/>
            </a:avLst>
          </a:prstGeom>
          <a:solidFill>
            <a:srgbClr val="004A94"/>
          </a:solidFill>
        </p:spPr>
        <p:txBody>
          <a:bodyPr/>
          <a:lstStyle/>
          <a:p>
            <a:endParaRPr lang="fi-FI"/>
          </a:p>
        </p:txBody>
      </p:sp>
      <p:sp>
        <p:nvSpPr>
          <p:cNvPr id="5" name="Text 3"/>
          <p:cNvSpPr/>
          <p:nvPr/>
        </p:nvSpPr>
        <p:spPr>
          <a:xfrm>
            <a:off x="849273" y="3776186"/>
            <a:ext cx="2480905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Miten aloitat?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49273" y="4284702"/>
            <a:ext cx="6168390" cy="147839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Kirjoita ammattialasi ydintoiminnot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Lisää asiakaspalveluun liittyvä osaaminen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Huomioi hallinnolliset ja taloudelliset taidot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Muista digitaaliset ja viestintätaidot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564874" y="3776186"/>
            <a:ext cx="2877860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Vinkit kartan laadintaan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564874" y="4284702"/>
            <a:ext cx="6279356" cy="9526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Voit tehdä osaamiskartan paperille, Post-it-lapuilla tai digitaalisella työkalulla. Tärkeintä on, että kaikki oleellinen osaaminen tulee näkyväksi – myös ne asiat, jotka tuntuvat itsestäänselvyyksiltä.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466291" y="6303764"/>
            <a:ext cx="6279356" cy="843201"/>
          </a:xfrm>
          <a:prstGeom prst="roundRect">
            <a:avLst>
              <a:gd name="adj" fmla="val 9886"/>
            </a:avLst>
          </a:prstGeom>
          <a:solidFill>
            <a:srgbClr val="BEF3CD"/>
          </a:solidFill>
        </p:spPr>
        <p:txBody>
          <a:bodyPr/>
          <a:lstStyle/>
          <a:p>
            <a:endParaRPr lang="fi-FI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232" y="5763458"/>
            <a:ext cx="248007" cy="19835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209598" y="5708452"/>
            <a:ext cx="5436275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Älä arvioi vielä osaamistasoasi – listaa ensin kaikki!</a:t>
            </a:r>
            <a:endParaRPr lang="en-US" sz="15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5647" y="7715131"/>
            <a:ext cx="745927" cy="354211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9960" y="7339345"/>
            <a:ext cx="2215233" cy="5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Sisällön paikkamerkki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576366"/>
              </p:ext>
            </p:extLst>
          </p:nvPr>
        </p:nvGraphicFramePr>
        <p:xfrm>
          <a:off x="1009650" y="1771650"/>
          <a:ext cx="12220575" cy="6381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45647" y="7715131"/>
            <a:ext cx="745927" cy="354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08090" y="445294"/>
            <a:ext cx="10880050" cy="6200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Vaihe 1: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Laadi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osaamiskartta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.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Mitä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osaamista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sinulla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on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tällä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hetkellä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?</a:t>
            </a: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9960" y="7339345"/>
            <a:ext cx="2215233" cy="5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02406"/>
            <a:ext cx="11648003" cy="6200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Vaihe 2: Tunnista tulevaisuuden osaamistarpeet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119318"/>
            <a:ext cx="13042821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Tarkastele laatimaasi osaamiskarttaa nyt tulevaisuuden linssien läpi. Toimintaympäristö muuttuu – asiakkaiden odotukset kasvavat, digitalisaatio etenee ja lainsäädäntö uudistuu. Mitkä uudet osaamiset nousevat tärkeiksi seuraavan 1–3 vuoden aikana?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977640"/>
            <a:ext cx="3111937" cy="2149435"/>
          </a:xfrm>
          <a:prstGeom prst="roundRect">
            <a:avLst>
              <a:gd name="adj" fmla="val 3878"/>
            </a:avLst>
          </a:prstGeom>
          <a:solidFill>
            <a:srgbClr val="FFFFFF"/>
          </a:solidFill>
          <a:ln w="22860">
            <a:solidFill>
              <a:srgbClr val="BADDC4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" name="Text 3"/>
          <p:cNvSpPr/>
          <p:nvPr/>
        </p:nvSpPr>
        <p:spPr>
          <a:xfrm>
            <a:off x="1015008" y="4198858"/>
            <a:ext cx="2480905" cy="3177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🌐 Digitalisaatio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15008" y="4635698"/>
            <a:ext cx="2669500" cy="12701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Verkkomyynti, digimarkkinointi, automaatio ja digitaaliset asiakaspalvelukanavat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4104084" y="3977640"/>
            <a:ext cx="3111937" cy="2149435"/>
          </a:xfrm>
          <a:prstGeom prst="roundRect">
            <a:avLst>
              <a:gd name="adj" fmla="val 3878"/>
            </a:avLst>
          </a:prstGeom>
          <a:solidFill>
            <a:srgbClr val="FFFFFF"/>
          </a:solidFill>
          <a:ln w="22860">
            <a:solidFill>
              <a:srgbClr val="BADDC4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" name="Text 6"/>
          <p:cNvSpPr/>
          <p:nvPr/>
        </p:nvSpPr>
        <p:spPr>
          <a:xfrm>
            <a:off x="4325303" y="4198858"/>
            <a:ext cx="2480905" cy="3177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♻️ Vastuullisuus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4325303" y="4635698"/>
            <a:ext cx="2669500" cy="9526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Ympäristöosaaminen, kestävät hankinnat ja vastuullinen viestintä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414379" y="3977640"/>
            <a:ext cx="3111937" cy="2149435"/>
          </a:xfrm>
          <a:prstGeom prst="roundRect">
            <a:avLst>
              <a:gd name="adj" fmla="val 3878"/>
            </a:avLst>
          </a:prstGeom>
          <a:solidFill>
            <a:srgbClr val="FFFFFF"/>
          </a:solidFill>
          <a:ln w="22860">
            <a:solidFill>
              <a:srgbClr val="BADDC4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1" name="Text 9"/>
          <p:cNvSpPr/>
          <p:nvPr/>
        </p:nvSpPr>
        <p:spPr>
          <a:xfrm>
            <a:off x="7635597" y="4198858"/>
            <a:ext cx="2480905" cy="3177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📋 Lainsäädäntö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7635597" y="4635698"/>
            <a:ext cx="2669500" cy="9526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Tietosuoja, uudet toimialakohtaiset säädökset ja velvoitteet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10724674" y="3977640"/>
            <a:ext cx="3111937" cy="2149435"/>
          </a:xfrm>
          <a:prstGeom prst="roundRect">
            <a:avLst>
              <a:gd name="adj" fmla="val 3878"/>
            </a:avLst>
          </a:prstGeom>
          <a:solidFill>
            <a:srgbClr val="FFFFFF"/>
          </a:solidFill>
          <a:ln w="22860">
            <a:solidFill>
              <a:srgbClr val="BADDC4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4" name="Text 12"/>
          <p:cNvSpPr/>
          <p:nvPr/>
        </p:nvSpPr>
        <p:spPr>
          <a:xfrm>
            <a:off x="10945892" y="4114800"/>
            <a:ext cx="2480905" cy="3177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🤝 Ihmistaidot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0945892" y="4528963"/>
            <a:ext cx="2669500" cy="12701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Monikulttuurinen osaaminen, tiimityö ja johtamistaidot muuttuvassa työympäristössä</a:t>
            </a:r>
            <a:endParaRPr lang="en-US" sz="155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5647" y="7715131"/>
            <a:ext cx="745927" cy="354211"/>
          </a:xfrm>
          <a:prstGeom prst="rect">
            <a:avLst/>
          </a:prstGeom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9960" y="7339345"/>
            <a:ext cx="2215233" cy="5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751403"/>
            <a:ext cx="805696" cy="255984"/>
          </a:xfrm>
          <a:prstGeom prst="roundRect">
            <a:avLst>
              <a:gd name="adj" fmla="val 19539"/>
            </a:avLst>
          </a:prstGeom>
          <a:solidFill>
            <a:srgbClr val="D4F7DE"/>
          </a:solidFill>
        </p:spPr>
        <p:txBody>
          <a:bodyPr/>
          <a:lstStyle/>
          <a:p>
            <a:endParaRPr lang="fi-FI"/>
          </a:p>
        </p:txBody>
      </p:sp>
      <p:sp>
        <p:nvSpPr>
          <p:cNvPr id="3" name="Text 1"/>
          <p:cNvSpPr/>
          <p:nvPr/>
        </p:nvSpPr>
        <p:spPr>
          <a:xfrm>
            <a:off x="883087" y="796052"/>
            <a:ext cx="627102" cy="1666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ESIMERKKI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883086" y="1052036"/>
            <a:ext cx="9228653" cy="46517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Mitä</a:t>
            </a:r>
            <a:r>
              <a:rPr lang="en-US" sz="29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9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osaamista</a:t>
            </a:r>
            <a:r>
              <a:rPr lang="en-US" sz="29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9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tarvitaan</a:t>
            </a:r>
            <a:r>
              <a:rPr lang="en-US" sz="29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? </a:t>
            </a:r>
            <a:r>
              <a:rPr lang="en-US" sz="29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Kehitystrendit</a:t>
            </a:r>
            <a:endParaRPr lang="en-US" sz="29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5647" y="7715131"/>
            <a:ext cx="745927" cy="354211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883087" y="1777079"/>
            <a:ext cx="13042821" cy="35421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 err="1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Seuraavat</a:t>
            </a: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 </a:t>
            </a:r>
            <a:r>
              <a:rPr lang="en-US" sz="1550" dirty="0" err="1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isot</a:t>
            </a: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 </a:t>
            </a:r>
            <a:r>
              <a:rPr lang="en-US" sz="1550" dirty="0" err="1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muutokset</a:t>
            </a: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 </a:t>
            </a:r>
            <a:r>
              <a:rPr lang="en-US" sz="1550" dirty="0" err="1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eli</a:t>
            </a: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 </a:t>
            </a:r>
            <a:r>
              <a:rPr lang="en-US" sz="1550" dirty="0" err="1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megatrendit</a:t>
            </a: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 </a:t>
            </a:r>
            <a:r>
              <a:rPr lang="en-US" sz="1550" dirty="0" err="1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aiheuttavat</a:t>
            </a: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 </a:t>
            </a:r>
            <a:r>
              <a:rPr lang="en-US" sz="1550" dirty="0" err="1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laajasti</a:t>
            </a: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 </a:t>
            </a:r>
            <a:r>
              <a:rPr lang="en-US" sz="1550" dirty="0" err="1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muutoksia</a:t>
            </a: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 </a:t>
            </a:r>
            <a:r>
              <a:rPr lang="en-US" sz="1550" dirty="0" err="1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eri</a:t>
            </a: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 </a:t>
            </a:r>
            <a:r>
              <a:rPr lang="en-US" sz="1550" dirty="0" err="1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alojen</a:t>
            </a: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 </a:t>
            </a:r>
            <a:r>
              <a:rPr lang="en-US" sz="1550" dirty="0" err="1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osaamistarpeisiin</a:t>
            </a: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:</a:t>
            </a:r>
          </a:p>
          <a:p>
            <a:endParaRPr lang="fi-FI" b="1" dirty="0"/>
          </a:p>
          <a:p>
            <a:endParaRPr lang="fi-FI" b="1" dirty="0"/>
          </a:p>
          <a:p>
            <a:pPr marL="342900" indent="-342900">
              <a:buFont typeface="+mj-lt"/>
              <a:buAutoNum type="arabicPeriod"/>
            </a:pPr>
            <a:r>
              <a:rPr lang="fi-FI" b="1" dirty="0"/>
              <a:t>Väestö vanhenee</a:t>
            </a:r>
            <a:r>
              <a:rPr lang="fi-FI" dirty="0"/>
              <a:t>. Iäkkäiden osuus väestöstä kasvaa. He tarvitsevat erilaisia palveluita kuin nuoret tai työikäiset. Syntyy tarvetta iäkkäitä palveleville ihmisille ja erilaiselle tekniselle osaamiselle ja ammattiosaamiselle.</a:t>
            </a:r>
          </a:p>
          <a:p>
            <a:pPr marL="342900" indent="-342900">
              <a:buFont typeface="+mj-lt"/>
              <a:buAutoNum type="arabicPeriod"/>
            </a:pPr>
            <a:endParaRPr lang="fi-FI" dirty="0"/>
          </a:p>
          <a:p>
            <a:pPr marL="342900" indent="-342900">
              <a:buFont typeface="+mj-lt"/>
              <a:buAutoNum type="arabicPeriod"/>
            </a:pPr>
            <a:r>
              <a:rPr lang="fi-FI" b="1" dirty="0"/>
              <a:t>Väestö keskittyy kaupunkeihin.</a:t>
            </a:r>
            <a:r>
              <a:rPr lang="fi-FI" dirty="0"/>
              <a:t>  Myös palveluita keskitetään kaupunkeihin. Tämä voi avata mahdollisuuksia uusille ratkaisuille ja työlle, joka palvelee maaseudun väestöä.</a:t>
            </a:r>
          </a:p>
          <a:p>
            <a:pPr marL="342900" indent="-342900">
              <a:buFont typeface="+mj-lt"/>
              <a:buAutoNum type="arabicPeriod"/>
            </a:pPr>
            <a:endParaRPr lang="fi-FI" dirty="0"/>
          </a:p>
          <a:p>
            <a:pPr marL="342900" indent="-342900">
              <a:buFont typeface="+mj-lt"/>
              <a:buAutoNum type="arabicPeriod"/>
            </a:pPr>
            <a:r>
              <a:rPr lang="fi-FI" b="1" dirty="0"/>
              <a:t>Tekoäly ja digitalisaatio. </a:t>
            </a:r>
            <a:r>
              <a:rPr lang="fi-FI" dirty="0"/>
              <a:t>Integroituu nopeasti yhä useampiin töihin. Korvaa osan työstä, muuttaa monia töitä. Asiakkaat tavoitetaan, ja kauppaa tehdään, digitaalisessa muodossa.</a:t>
            </a:r>
          </a:p>
          <a:p>
            <a:pPr marL="342900" indent="-342900">
              <a:buFont typeface="+mj-lt"/>
              <a:buAutoNum type="arabicPeriod"/>
            </a:pPr>
            <a:endParaRPr lang="fi-FI" dirty="0"/>
          </a:p>
          <a:p>
            <a:pPr marL="342900" indent="-342900">
              <a:buFont typeface="+mj-lt"/>
              <a:buAutoNum type="arabicPeriod"/>
            </a:pPr>
            <a:r>
              <a:rPr lang="fi-FI" b="1" dirty="0"/>
              <a:t>Ympäristövastuullisuus.</a:t>
            </a:r>
            <a:r>
              <a:rPr lang="fi-FI" dirty="0"/>
              <a:t> Sekä lainsäädännön, yritysten että kuluttajien suunnasta tulee painetta toimia vastuullisesti, ja tämä edellyttää uudenlaista osaamista.</a:t>
            </a:r>
          </a:p>
          <a:p>
            <a:pPr marL="342900" indent="-342900">
              <a:buFont typeface="+mj-lt"/>
              <a:buAutoNum type="arabicPeriod"/>
            </a:pPr>
            <a:endParaRPr lang="fi-FI" dirty="0"/>
          </a:p>
          <a:p>
            <a:pPr marL="342900" indent="-342900">
              <a:buFont typeface="+mj-lt"/>
              <a:buAutoNum type="arabicPeriod"/>
            </a:pPr>
            <a:r>
              <a:rPr lang="fi-FI" b="1" dirty="0"/>
              <a:t>Kriiseihin varautuminen. </a:t>
            </a:r>
            <a:r>
              <a:rPr lang="fi-FI" dirty="0"/>
              <a:t>Konfliktit, levottomuudet, luonnonolot. Tarvitaan osaajia, jotka toimivat turvallisuuden puolesta.</a:t>
            </a:r>
          </a:p>
          <a:p>
            <a:pPr marL="342900" indent="-342900">
              <a:buFont typeface="+mj-lt"/>
              <a:buAutoNum type="arabicPeriod"/>
            </a:pPr>
            <a:endParaRPr lang="fi-FI" b="1" dirty="0"/>
          </a:p>
          <a:p>
            <a:r>
              <a:rPr lang="fi-FI" b="1" dirty="0"/>
              <a:t>Lisäksi on huomioitava kunkin toimialan oma tekninen kehitys ja toimintatapojen muutos.</a:t>
            </a:r>
          </a:p>
          <a:p>
            <a:endParaRPr lang="fi-FI" b="1" dirty="0"/>
          </a:p>
          <a:p>
            <a:r>
              <a:rPr lang="fi-FI" b="1" dirty="0"/>
              <a:t>Tunnistatko muita trendejä, jotka vaikuttavat osaamistarpeisiin?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pPr marL="0" indent="0" algn="l">
              <a:lnSpc>
                <a:spcPts val="2500"/>
              </a:lnSpc>
              <a:buNone/>
            </a:pPr>
            <a:endParaRPr lang="en-US" sz="1550" dirty="0">
              <a:solidFill>
                <a:srgbClr val="000000"/>
              </a:solidFill>
              <a:latin typeface="Inter" panose="02000503000000020004" pitchFamily="34" charset="0"/>
              <a:ea typeface="Inter" panose="02000503000000020004" pitchFamily="34" charset="-122"/>
            </a:endParaRPr>
          </a:p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9960" y="7339345"/>
            <a:ext cx="2215233" cy="5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359" y="1419997"/>
            <a:ext cx="12731420" cy="592005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908090" y="216694"/>
            <a:ext cx="11222950" cy="6200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Vaihe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3: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Lisää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osaamiskarttaasi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uusia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,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tavoiteltavia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osaamisia</a:t>
            </a:r>
            <a:endParaRPr lang="en-US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9960" y="7339345"/>
            <a:ext cx="2215233" cy="5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7181"/>
            <a:ext cx="8528328" cy="6200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Vaihe</a:t>
            </a:r>
            <a:r>
              <a:rPr lang="en-US" sz="39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4: Arvioi osaamistasosi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274094"/>
            <a:ext cx="13042821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Kun osaamiskartta on valmis, on aika rehellisesti arvioida nykytilanne. Merkitse karttaan selvästi, missä olet jo vahvimmillasi ja mitkä alueet kaipaavat vielä kehittämistä. Tämä itsearviointi on koko suunnittelun perusta.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650915" y="3132415"/>
            <a:ext cx="6565106" cy="3839885"/>
          </a:xfrm>
          <a:prstGeom prst="roundRect">
            <a:avLst>
              <a:gd name="adj" fmla="val 3722"/>
            </a:avLst>
          </a:prstGeom>
          <a:solidFill>
            <a:srgbClr val="004A94"/>
          </a:solidFill>
        </p:spPr>
        <p:txBody>
          <a:bodyPr/>
          <a:lstStyle/>
          <a:p>
            <a:endParaRPr lang="fi-FI"/>
          </a:p>
        </p:txBody>
      </p:sp>
      <p:sp>
        <p:nvSpPr>
          <p:cNvPr id="5" name="Text 3"/>
          <p:cNvSpPr/>
          <p:nvPr/>
        </p:nvSpPr>
        <p:spPr>
          <a:xfrm>
            <a:off x="849273" y="3330773"/>
            <a:ext cx="2480905" cy="3177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✅</a:t>
            </a:r>
            <a:r>
              <a:rPr lang="en-US" sz="19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Vahvuusalueet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49273" y="3846909"/>
            <a:ext cx="6168390" cy="9526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Osaamisalueet, joissa sinulla on vahva kokemus ja varmuus. Nämä ovat kilpailuetusi – pidä ne kunnossa ja jaa osaamistasi muille.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49273" y="4978122"/>
            <a:ext cx="6168390" cy="70449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Merkitse esim. vihreällä tai tähtisymbolilla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FFFFFF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Tunnista, mitä voit hyödyntää heti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64874" y="3330773"/>
            <a:ext cx="2581632" cy="3177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🔧</a:t>
            </a:r>
            <a:r>
              <a:rPr lang="en-US" sz="195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Kehittämiskohteet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564874" y="3846909"/>
            <a:ext cx="6279356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Osaamisalueet, joissa tarvitset lisää tietoa, harjoittelua tai koulutusta. Älä lannistu – nämä ovat mahdollisuuksiasi kasvaa.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564874" y="4660582"/>
            <a:ext cx="6279356" cy="70449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Merkitse esim. punaisella tai kysymysmerkillä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Priorisoi: kaikkea ei tarvitse kehittää kerralla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564874" y="5588318"/>
            <a:ext cx="6279356" cy="1160740"/>
          </a:xfrm>
          <a:prstGeom prst="roundRect">
            <a:avLst>
              <a:gd name="adj" fmla="val 7182"/>
            </a:avLst>
          </a:prstGeom>
          <a:solidFill>
            <a:srgbClr val="BEF3CD"/>
          </a:solidFill>
        </p:spPr>
        <p:txBody>
          <a:bodyPr/>
          <a:lstStyle/>
          <a:p>
            <a:endParaRPr lang="fi-FI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232" y="5891213"/>
            <a:ext cx="248007" cy="19835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209598" y="5836206"/>
            <a:ext cx="5436275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Kehittämiskohde ei tarkoita heikkoa – se tarkoittaa kasvupotentiaalia.</a:t>
            </a:r>
            <a:endParaRPr lang="en-US" sz="155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5647" y="7715131"/>
            <a:ext cx="745927" cy="354211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9960" y="7339345"/>
            <a:ext cx="2215233" cy="5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908090" y="216694"/>
            <a:ext cx="11222950" cy="6200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Vaihe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4: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Arvioi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osaamisesi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,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missä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olet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hyvä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ja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missä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tarvitset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lisää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osaamista</a:t>
            </a:r>
            <a:endParaRPr lang="en-US" sz="2400" b="1" dirty="0">
              <a:solidFill>
                <a:srgbClr val="0F5322"/>
              </a:solidFill>
              <a:latin typeface="Inter Bold" pitchFamily="34" charset="0"/>
              <a:ea typeface="Inter Bold" pitchFamily="34" charset="-122"/>
              <a:cs typeface="Inter Bold" pitchFamily="34" charset="-120"/>
            </a:endParaRPr>
          </a:p>
          <a:p>
            <a:pPr marL="0" indent="0" algn="l">
              <a:lnSpc>
                <a:spcPts val="4850"/>
              </a:lnSpc>
              <a:buNone/>
            </a:pP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</a:rPr>
              <a:t>Tähdet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</a:rPr>
              <a:t>kuvaavat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</a:rPr>
              <a:t>vahvuuksia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</a:rPr>
              <a:t>,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</a:rPr>
              <a:t>rastit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</a:rPr>
              <a:t> </a:t>
            </a:r>
            <a:r>
              <a:rPr lang="en-US" sz="24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</a:rPr>
              <a:t>kehittymistarpeita</a:t>
            </a:r>
            <a:r>
              <a:rPr lang="en-US" sz="24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</a:rPr>
              <a:t>. </a:t>
            </a:r>
            <a:endParaRPr lang="en-US" sz="2400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181" y="1419092"/>
            <a:ext cx="13194353" cy="643956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7576" y="7339345"/>
            <a:ext cx="2215233" cy="5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821055"/>
            <a:ext cx="7556421" cy="12401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Osaamisen kehittämisen suunnitelma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2358866"/>
            <a:ext cx="7556421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Osaamiskartta paljastaa kehittämiskohteet – kehittämissuunnitelma muuttaa ne teoiksi. Hyvä suunnitelma on konkreettinen, realistinen ja aikataulutettu.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280190" y="3217188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4F7DE"/>
          </a:solidFill>
          <a:ln w="7620">
            <a:solidFill>
              <a:srgbClr val="BADDC4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Text 3"/>
          <p:cNvSpPr/>
          <p:nvPr/>
        </p:nvSpPr>
        <p:spPr>
          <a:xfrm>
            <a:off x="6354604" y="3254395"/>
            <a:ext cx="297656" cy="3720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6925032" y="3285411"/>
            <a:ext cx="3252073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Priorisoi kehittämiskohteet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6925032" y="3714631"/>
            <a:ext cx="6911578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Pohdi, mitkä osaamiset vaikuttavat eniten työsi tuloksiin ja asiakkaiden tyytyväisyyteen. Aloita tärkeimmästä.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280190" y="4746546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4F7DE"/>
          </a:solidFill>
          <a:ln w="7620">
            <a:solidFill>
              <a:srgbClr val="BADDC4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0" name="Text 7"/>
          <p:cNvSpPr/>
          <p:nvPr/>
        </p:nvSpPr>
        <p:spPr>
          <a:xfrm>
            <a:off x="6354604" y="4783753"/>
            <a:ext cx="297656" cy="3720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6925032" y="4814768"/>
            <a:ext cx="2686407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Valitse kehittämistapa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925032" y="5243989"/>
            <a:ext cx="6911578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Itsenäinen opiskelu, verkkokurssit, kokeneen kollegan neuvot, viralliset koulutukset tai tekemällä oppiminen – valitse itsellesi sopiva tapa.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6280190" y="627590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4F7DE"/>
          </a:solidFill>
          <a:ln w="7620">
            <a:solidFill>
              <a:srgbClr val="BADDC4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4" name="Text 11"/>
          <p:cNvSpPr/>
          <p:nvPr/>
        </p:nvSpPr>
        <p:spPr>
          <a:xfrm>
            <a:off x="6354604" y="6313110"/>
            <a:ext cx="297656" cy="3720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6925032" y="6344126"/>
            <a:ext cx="2480905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Aseta aikataulu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6925032" y="6773347"/>
            <a:ext cx="6911578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Sitoudu konkreettiseen päivämäärään. Ilman aikataulua kehittyminen siirtyy aina myöhemmäksi.</a:t>
            </a:r>
            <a:endParaRPr lang="en-US" sz="155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5647" y="7715131"/>
            <a:ext cx="745927" cy="354211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9960" y="7339345"/>
            <a:ext cx="2215233" cy="5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880943"/>
            <a:ext cx="7556421" cy="117824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Luo nyt oma kehittämissuunnitelmasi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793790" y="2327791"/>
            <a:ext cx="7556421" cy="8826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Sinulla on nyt kaikki tarvittavat välineet. Aloita oman osaamiskarttasi laadinta tänään – se on ensimmäinen askel kohti tavoitteellista ja suunnitelmallista osaamisen kehittämistä.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793790" y="3411855"/>
            <a:ext cx="3688675" cy="1390293"/>
          </a:xfrm>
          <a:prstGeom prst="roundRect">
            <a:avLst>
              <a:gd name="adj" fmla="val 5696"/>
            </a:avLst>
          </a:prstGeom>
          <a:solidFill>
            <a:srgbClr val="D4F7DE"/>
          </a:solidFill>
          <a:ln w="7620">
            <a:solidFill>
              <a:srgbClr val="BADDC4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Text 3"/>
          <p:cNvSpPr/>
          <p:nvPr/>
        </p:nvSpPr>
        <p:spPr>
          <a:xfrm>
            <a:off x="989886" y="3607951"/>
            <a:ext cx="2356842" cy="302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📝 Vaihe 1–2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989886" y="4017645"/>
            <a:ext cx="3296483" cy="5884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Laadi osaamiskartta ja lisää tulevaisuuden osaamistarpeet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4661535" y="3411855"/>
            <a:ext cx="3688675" cy="1390293"/>
          </a:xfrm>
          <a:prstGeom prst="roundRect">
            <a:avLst>
              <a:gd name="adj" fmla="val 5696"/>
            </a:avLst>
          </a:prstGeom>
          <a:solidFill>
            <a:srgbClr val="D4F7DE"/>
          </a:solidFill>
          <a:ln w="7620">
            <a:solidFill>
              <a:srgbClr val="BADDC4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" name="Text 6"/>
          <p:cNvSpPr/>
          <p:nvPr/>
        </p:nvSpPr>
        <p:spPr>
          <a:xfrm>
            <a:off x="4857631" y="3607951"/>
            <a:ext cx="2356842" cy="302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🔍 Vaihe 3–4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4857631" y="4017645"/>
            <a:ext cx="3296483" cy="5884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Arvioi vahvuutesi ja tunnista kehittämiskohteet rehellisesti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793790" y="4981218"/>
            <a:ext cx="7556421" cy="1096089"/>
          </a:xfrm>
          <a:prstGeom prst="roundRect">
            <a:avLst>
              <a:gd name="adj" fmla="val 7225"/>
            </a:avLst>
          </a:prstGeom>
          <a:solidFill>
            <a:srgbClr val="D4F7DE"/>
          </a:solidFill>
          <a:ln w="7620">
            <a:solidFill>
              <a:srgbClr val="BADDC4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2" name="Text 9"/>
          <p:cNvSpPr/>
          <p:nvPr/>
        </p:nvSpPr>
        <p:spPr>
          <a:xfrm>
            <a:off x="989886" y="5177314"/>
            <a:ext cx="2356842" cy="302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🎯 Vaihe 5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989886" y="5587008"/>
            <a:ext cx="7164229" cy="2942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Kirjaa kehittämissuunnitelma: mitä, miten ja milloin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793790" y="6278761"/>
            <a:ext cx="7556421" cy="1069896"/>
          </a:xfrm>
          <a:prstGeom prst="roundRect">
            <a:avLst>
              <a:gd name="adj" fmla="val 7402"/>
            </a:avLst>
          </a:prstGeom>
          <a:solidFill>
            <a:srgbClr val="BEF3CD"/>
          </a:solidFill>
        </p:spPr>
        <p:txBody>
          <a:bodyPr/>
          <a:lstStyle/>
          <a:p>
            <a:endParaRPr lang="fi-FI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266" y="6562606"/>
            <a:ext cx="235625" cy="188476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406366" y="6504861"/>
            <a:ext cx="6755368" cy="58840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Muista: Pieni askel oikeaan suuntaan on parempi kuin suuri suunnitelma, joka jää tekemättä. Aloita yhdestä kehittämiskohteesta!</a:t>
            </a:r>
            <a:endParaRPr lang="en-US" sz="145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1475" y="7538025"/>
            <a:ext cx="745927" cy="354211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9960" y="7339345"/>
            <a:ext cx="2215233" cy="5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93790" y="1541740"/>
            <a:ext cx="12837795" cy="6200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Osaamisen </a:t>
            </a:r>
            <a:r>
              <a:rPr lang="en-US" sz="3900" b="1" dirty="0" err="1">
                <a:solidFill>
                  <a:srgbClr val="0F5322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kehittämissuunnitelma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793790" y="2459474"/>
            <a:ext cx="13042821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93790" y="3317796"/>
            <a:ext cx="13042821" cy="3822383"/>
          </a:xfrm>
          <a:prstGeom prst="roundRect">
            <a:avLst>
              <a:gd name="adj" fmla="val 2181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7" name="Shape 5"/>
          <p:cNvSpPr/>
          <p:nvPr/>
        </p:nvSpPr>
        <p:spPr>
          <a:xfrm>
            <a:off x="809030" y="3110600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</p:spPr>
        <p:txBody>
          <a:bodyPr/>
          <a:lstStyle/>
          <a:p>
            <a:endParaRPr lang="fi-FI"/>
          </a:p>
        </p:txBody>
      </p:sp>
      <p:sp>
        <p:nvSpPr>
          <p:cNvPr id="8" name="Text 6"/>
          <p:cNvSpPr/>
          <p:nvPr/>
        </p:nvSpPr>
        <p:spPr>
          <a:xfrm>
            <a:off x="1000006" y="3452098"/>
            <a:ext cx="250746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#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655088" y="3452098"/>
            <a:ext cx="3503890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Mitä kehitän?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5563314" y="3452098"/>
            <a:ext cx="415528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Miten kehitän?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0122932" y="3452098"/>
            <a:ext cx="3507700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Milloin?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01410" y="3896320"/>
            <a:ext cx="13027581" cy="888444"/>
          </a:xfrm>
          <a:prstGeom prst="rect">
            <a:avLst/>
          </a:prstGeom>
          <a:solidFill>
            <a:srgbClr val="000000">
              <a:alpha val="4000"/>
            </a:srgbClr>
          </a:solidFill>
        </p:spPr>
        <p:txBody>
          <a:bodyPr/>
          <a:lstStyle/>
          <a:p>
            <a:endParaRPr lang="fi-FI"/>
          </a:p>
        </p:txBody>
      </p:sp>
      <p:sp>
        <p:nvSpPr>
          <p:cNvPr id="13" name="Text 11"/>
          <p:cNvSpPr/>
          <p:nvPr/>
        </p:nvSpPr>
        <p:spPr>
          <a:xfrm>
            <a:off x="1000006" y="4023003"/>
            <a:ext cx="250746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1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655088" y="4023003"/>
            <a:ext cx="3503890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5563314" y="4023003"/>
            <a:ext cx="4155281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10122932" y="4023003"/>
            <a:ext cx="3507700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801410" y="4784765"/>
            <a:ext cx="13027581" cy="888444"/>
          </a:xfrm>
          <a:prstGeom prst="rect">
            <a:avLst/>
          </a:prstGeom>
          <a:solidFill>
            <a:srgbClr val="FFFFFF">
              <a:alpha val="4000"/>
            </a:srgbClr>
          </a:solidFill>
        </p:spPr>
        <p:txBody>
          <a:bodyPr/>
          <a:lstStyle/>
          <a:p>
            <a:endParaRPr lang="fi-FI"/>
          </a:p>
        </p:txBody>
      </p:sp>
      <p:sp>
        <p:nvSpPr>
          <p:cNvPr id="18" name="Text 16"/>
          <p:cNvSpPr/>
          <p:nvPr/>
        </p:nvSpPr>
        <p:spPr>
          <a:xfrm>
            <a:off x="1000006" y="4911447"/>
            <a:ext cx="250746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2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655088" y="4911447"/>
            <a:ext cx="3503890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5563314" y="4911447"/>
            <a:ext cx="4155281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10122932" y="4911447"/>
            <a:ext cx="3507700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801410" y="5673209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</p:spPr>
        <p:txBody>
          <a:bodyPr/>
          <a:lstStyle/>
          <a:p>
            <a:endParaRPr lang="fi-FI"/>
          </a:p>
        </p:txBody>
      </p:sp>
      <p:sp>
        <p:nvSpPr>
          <p:cNvPr id="23" name="Text 21"/>
          <p:cNvSpPr/>
          <p:nvPr/>
        </p:nvSpPr>
        <p:spPr>
          <a:xfrm>
            <a:off x="1000006" y="5799892"/>
            <a:ext cx="250746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3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1655088" y="5799892"/>
            <a:ext cx="3503890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5563314" y="5799892"/>
            <a:ext cx="415528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10122932" y="5799892"/>
            <a:ext cx="3507700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27" name="Shape 25"/>
          <p:cNvSpPr/>
          <p:nvPr/>
        </p:nvSpPr>
        <p:spPr>
          <a:xfrm>
            <a:off x="801410" y="6244114"/>
            <a:ext cx="13027581" cy="888444"/>
          </a:xfrm>
          <a:prstGeom prst="rect">
            <a:avLst/>
          </a:prstGeom>
          <a:solidFill>
            <a:srgbClr val="FFFFFF">
              <a:alpha val="4000"/>
            </a:srgbClr>
          </a:solidFill>
        </p:spPr>
        <p:txBody>
          <a:bodyPr/>
          <a:lstStyle/>
          <a:p>
            <a:endParaRPr lang="fi-FI"/>
          </a:p>
        </p:txBody>
      </p:sp>
      <p:sp>
        <p:nvSpPr>
          <p:cNvPr id="28" name="Text 26"/>
          <p:cNvSpPr/>
          <p:nvPr/>
        </p:nvSpPr>
        <p:spPr>
          <a:xfrm>
            <a:off x="1000006" y="6370796"/>
            <a:ext cx="250746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ter" panose="02000503000000020004" pitchFamily="34" charset="0"/>
                <a:ea typeface="Inter" panose="02000503000000020004" pitchFamily="34" charset="-122"/>
                <a:cs typeface="Inter" panose="02000503000000020004" pitchFamily="34" charset="-120"/>
              </a:rPr>
              <a:t>4</a:t>
            </a:r>
            <a:endParaRPr lang="en-US" sz="1550" dirty="0"/>
          </a:p>
        </p:txBody>
      </p:sp>
      <p:sp>
        <p:nvSpPr>
          <p:cNvPr id="29" name="Text 27"/>
          <p:cNvSpPr/>
          <p:nvPr/>
        </p:nvSpPr>
        <p:spPr>
          <a:xfrm>
            <a:off x="1655088" y="6370796"/>
            <a:ext cx="3503890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5563314" y="6370796"/>
            <a:ext cx="415528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10122932" y="6370796"/>
            <a:ext cx="3507700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pic>
        <p:nvPicPr>
          <p:cNvPr id="3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5647" y="7715131"/>
            <a:ext cx="745927" cy="354211"/>
          </a:xfrm>
          <a:prstGeom prst="rect">
            <a:avLst/>
          </a:prstGeom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9960" y="7339345"/>
            <a:ext cx="2215233" cy="52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130a275b-544f-448d-8a6b-23425e3c177e" ContentTypeId="0x0101008F03A412CE3CC947A33277D7BD7A4566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SYO tiedosto" ma:contentTypeID="0x0101008F03A412CE3CC947A33277D7BD7A45660049BEE28A2F798E4EB895CC758DD2ABE9" ma:contentTypeVersion="7" ma:contentTypeDescription="" ma:contentTypeScope="" ma:versionID="6d82a5d62bbf5bd8c163feff03f030c6">
  <xsd:schema xmlns:xsd="http://www.w3.org/2001/XMLSchema" xmlns:xs="http://www.w3.org/2001/XMLSchema" xmlns:p="http://schemas.microsoft.com/office/2006/metadata/properties" xmlns:ns2="65157bd9-6474-4bac-ad23-b658a4e1d734" targetNamespace="http://schemas.microsoft.com/office/2006/metadata/properties" ma:root="true" ma:fieldsID="05038c3e9d0146f607eed949f135565c" ns2:_="">
    <xsd:import namespace="65157bd9-6474-4bac-ad23-b658a4e1d734"/>
    <xsd:element name="properties">
      <xsd:complexType>
        <xsd:sequence>
          <xsd:element name="documentManagement">
            <xsd:complexType>
              <xsd:all>
                <xsd:element ref="ns2:k22e918dc53b4f35b831129092c3536c" minOccurs="0"/>
                <xsd:element ref="ns2:TaxCatchAll" minOccurs="0"/>
                <xsd:element ref="ns2:TaxCatchAllLabel" minOccurs="0"/>
                <xsd:element ref="ns2:laebfe910a6c4c0fb5112fa35e6a11b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57bd9-6474-4bac-ad23-b658a4e1d734" elementFormDefault="qualified">
    <xsd:import namespace="http://schemas.microsoft.com/office/2006/documentManagement/types"/>
    <xsd:import namespace="http://schemas.microsoft.com/office/infopath/2007/PartnerControls"/>
    <xsd:element name="k22e918dc53b4f35b831129092c3536c" ma:index="8" nillable="true" ma:taxonomy="true" ma:internalName="k22e918dc53b4f35b831129092c3536c" ma:taxonomyFieldName="syoliittyvat" ma:displayName="Liittyvät sivut" ma:readOnly="false" ma:default="1;#Ei liittyvää sivua|5184bfbc-ec3a-4c87-a21b-2ff6fe134c93" ma:fieldId="{422e918d-c53b-4f35-b831-129092c3536c}" ma:taxonomyMulti="true" ma:sspId="130a275b-544f-448d-8a6b-23425e3c177e" ma:termSetId="a48c7f12-60aa-40b7-bf60-2671e06557e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description="" ma:hidden="true" ma:list="{f30c83a7-3e82-4386-aea1-af592467423e}" ma:internalName="TaxCatchAll" ma:showField="CatchAllData" ma:web="5d6d668e-8914-4bbe-880e-51f48869aa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description="" ma:hidden="true" ma:list="{f30c83a7-3e82-4386-aea1-af592467423e}" ma:internalName="TaxCatchAllLabel" ma:readOnly="true" ma:showField="CatchAllDataLabel" ma:web="5d6d668e-8914-4bbe-880e-51f48869aa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ebfe910a6c4c0fb5112fa35e6a11ba" ma:index="12" nillable="true" ma:taxonomy="true" ma:internalName="laebfe910a6c4c0fb5112fa35e6a11ba" ma:taxonomyFieldName="syotiedostotyyppi" ma:displayName="Tiedostotyyppi" ma:readOnly="false" ma:default="" ma:fieldId="{5aebfe91-0a6c-4c0f-b511-2fa35e6a11ba}" ma:taxonomyMulti="true" ma:sspId="130a275b-544f-448d-8a6b-23425e3c177e" ma:termSetId="776ad07f-8e03-4bb9-8cbd-bebba516a29d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ebfe910a6c4c0fb5112fa35e6a11ba xmlns="65157bd9-6474-4bac-ad23-b658a4e1d734">
      <Terms xmlns="http://schemas.microsoft.com/office/infopath/2007/PartnerControls"/>
    </laebfe910a6c4c0fb5112fa35e6a11ba>
    <k22e918dc53b4f35b831129092c3536c xmlns="65157bd9-6474-4bac-ad23-b658a4e1d734">
      <Terms xmlns="http://schemas.microsoft.com/office/infopath/2007/PartnerControls">
        <TermInfo xmlns="http://schemas.microsoft.com/office/infopath/2007/PartnerControls">
          <TermName xmlns="http://schemas.microsoft.com/office/infopath/2007/PartnerControls">Ei liittyvää sivua</TermName>
          <TermId xmlns="http://schemas.microsoft.com/office/infopath/2007/PartnerControls">5184bfbc-ec3a-4c87-a21b-2ff6fe134c93</TermId>
        </TermInfo>
      </Terms>
    </k22e918dc53b4f35b831129092c3536c>
    <TaxCatchAll xmlns="65157bd9-6474-4bac-ad23-b658a4e1d734">
      <Value>1</Value>
    </TaxCatchAl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B29732-471E-4A3B-8186-36E5914510CD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2045A5A4-6E45-4D63-808A-83521BEC41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157bd9-6474-4bac-ad23-b658a4e1d7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D6EA89-7D27-40B9-83E3-8689F5F09AFE}">
  <ds:schemaRefs>
    <ds:schemaRef ds:uri="65157bd9-6474-4bac-ad23-b658a4e1d734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CDA723C8-A425-470C-9974-6062932E27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764</Words>
  <Application>Microsoft Office PowerPoint</Application>
  <PresentationFormat>Mukautettu</PresentationFormat>
  <Paragraphs>111</Paragraphs>
  <Slides>12</Slides>
  <Notes>9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8" baseType="lpstr">
      <vt:lpstr>Inter Bold</vt:lpstr>
      <vt:lpstr>Calibri</vt:lpstr>
      <vt:lpstr>Inter</vt:lpstr>
      <vt:lpstr>Arial</vt:lpstr>
      <vt:lpstr>Inter Light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Jussi Hietala</dc:creator>
  <cp:lastModifiedBy>Pauliina Hautamäki</cp:lastModifiedBy>
  <cp:revision>8</cp:revision>
  <dcterms:created xsi:type="dcterms:W3CDTF">2026-03-11T10:57:00Z</dcterms:created>
  <dcterms:modified xsi:type="dcterms:W3CDTF">2026-08-14T12:23:08Z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382540D5E4CE410DAE5D04A8130D8018_13</vt:lpwstr>
  </property>
  <property fmtid="{D5CDD505-2E9C-101B-9397-08002B2CF9AE}" pid="3" name="KSOProductBuildVer">
    <vt:lpwstr>1033-12.2.0.22549</vt:lpwstr>
  </property>
  <property fmtid="{D5CDD505-2E9C-101B-9397-08002B2CF9AE}" pid="4" name="ContentTypeId">
    <vt:lpwstr>0x0101008F03A412CE3CC947A33277D7BD7A45660049BEE28A2F798E4EB895CC758DD2ABE9</vt:lpwstr>
  </property>
  <property fmtid="{D5CDD505-2E9C-101B-9397-08002B2CF9AE}" pid="5" name="syotiedostotyyppi">
    <vt:lpwstr/>
  </property>
  <property fmtid="{D5CDD505-2E9C-101B-9397-08002B2CF9AE}" pid="6" name="lcf76f155ced4ddcb4097134ff3c332f">
    <vt:lpwstr/>
  </property>
  <property fmtid="{D5CDD505-2E9C-101B-9397-08002B2CF9AE}" pid="7" name="MediaServiceImageTags">
    <vt:lpwstr/>
  </property>
  <property fmtid="{D5CDD505-2E9C-101B-9397-08002B2CF9AE}" pid="8" name="syoliittyvat">
    <vt:lpwstr>1;#Ei liittyvää sivua|5184bfbc-ec3a-4c87-a21b-2ff6fe134c93</vt:lpwstr>
  </property>
</Properties>
</file>